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4" r:id="rId1"/>
  </p:sldMasterIdLst>
  <p:notesMasterIdLst>
    <p:notesMasterId r:id="rId30"/>
  </p:notesMasterIdLst>
  <p:sldIdLst>
    <p:sldId id="256" r:id="rId2"/>
    <p:sldId id="450" r:id="rId3"/>
    <p:sldId id="448" r:id="rId4"/>
    <p:sldId id="446" r:id="rId5"/>
    <p:sldId id="449" r:id="rId6"/>
    <p:sldId id="454" r:id="rId7"/>
    <p:sldId id="451" r:id="rId8"/>
    <p:sldId id="452" r:id="rId9"/>
    <p:sldId id="453" r:id="rId10"/>
    <p:sldId id="426" r:id="rId11"/>
    <p:sldId id="334" r:id="rId12"/>
    <p:sldId id="455" r:id="rId13"/>
    <p:sldId id="456" r:id="rId14"/>
    <p:sldId id="457" r:id="rId15"/>
    <p:sldId id="458" r:id="rId16"/>
    <p:sldId id="279" r:id="rId17"/>
    <p:sldId id="460" r:id="rId18"/>
    <p:sldId id="459" r:id="rId19"/>
    <p:sldId id="461" r:id="rId20"/>
    <p:sldId id="462" r:id="rId21"/>
    <p:sldId id="463" r:id="rId22"/>
    <p:sldId id="464" r:id="rId23"/>
    <p:sldId id="465" r:id="rId24"/>
    <p:sldId id="466" r:id="rId25"/>
    <p:sldId id="467" r:id="rId26"/>
    <p:sldId id="468" r:id="rId27"/>
    <p:sldId id="469" r:id="rId28"/>
    <p:sldId id="444" r:id="rId29"/>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3725"/>
    <p:restoredTop sz="94664"/>
  </p:normalViewPr>
  <p:slideViewPr>
    <p:cSldViewPr snapToGrid="0" snapToObjects="1">
      <p:cViewPr varScale="1">
        <p:scale>
          <a:sx n="98" d="100"/>
          <a:sy n="98" d="100"/>
        </p:scale>
        <p:origin x="216" y="1240"/>
      </p:cViewPr>
      <p:guideLst/>
    </p:cSldViewPr>
  </p:slideViewPr>
  <p:notesTextViewPr>
    <p:cViewPr>
      <p:scale>
        <a:sx n="1" d="1"/>
        <a:sy n="1" d="1"/>
      </p:scale>
      <p:origin x="0" y="0"/>
    </p:cViewPr>
  </p:notesTextViewPr>
  <p:sorterViewPr>
    <p:cViewPr varScale="1">
      <p:scale>
        <a:sx n="100" d="100"/>
        <a:sy n="100" d="100"/>
      </p:scale>
      <p:origin x="0" y="-163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1793E0-37F6-8A49-9950-F578255FF1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5E3A6C7C-152E-E145-B9F7-757BBAF497B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5A087E1-F48F-423F-B2C5-3260B3918C9F}" type="datetimeFigureOut">
              <a:rPr lang="en-US"/>
              <a:pPr>
                <a:defRPr/>
              </a:pPr>
              <a:t>9/7/2020</a:t>
            </a:fld>
            <a:endParaRPr lang="en-US"/>
          </a:p>
        </p:txBody>
      </p:sp>
      <p:sp>
        <p:nvSpPr>
          <p:cNvPr id="4" name="Slide Image Placeholder 3">
            <a:extLst>
              <a:ext uri="{FF2B5EF4-FFF2-40B4-BE49-F238E27FC236}">
                <a16:creationId xmlns:a16="http://schemas.microsoft.com/office/drawing/2014/main" id="{F8852A12-D18D-0A42-832C-14D20F36DBE7}"/>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995396D-83AD-2D49-92F4-F1ED2715F35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C22A82B-0539-F449-AB50-87148DB65D9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426CA245-1CE8-4345-937E-A0A603F42D42}"/>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3C6500AF-32FC-4594-A6C7-2BDC78CFA09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A58D8231-508C-4904-BAB9-E59460982C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5509D810-AB28-4685-9F33-F91483C686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sz="1400"/>
              <a:t>The Americans needed an actual army (minutemen weren’t really the best plan of action), and they named George Washington as commander.  He had become a war hero during the French and Indian War, and he was very respected by all of the colonial leaders.</a:t>
            </a:r>
          </a:p>
        </p:txBody>
      </p:sp>
      <p:sp>
        <p:nvSpPr>
          <p:cNvPr id="27651" name="Slide Number Placeholder 3">
            <a:extLst>
              <a:ext uri="{FF2B5EF4-FFF2-40B4-BE49-F238E27FC236}">
                <a16:creationId xmlns:a16="http://schemas.microsoft.com/office/drawing/2014/main" id="{0C2CF32C-13F6-4E66-95AC-79C8EA2393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E94F4C4-AFF6-4114-83F7-5F866989710E}" type="slidenum">
              <a:rPr lang="en-US" altLang="en-US">
                <a:latin typeface="Arial Black" panose="020B0A04020102020204" pitchFamily="34" charset="0"/>
              </a:rPr>
              <a:pPr/>
              <a:t>11</a:t>
            </a:fld>
            <a:endParaRPr lang="en-US" altLang="en-US">
              <a:latin typeface="Arial Black" panose="020B0A040201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4FC2C4B8-4067-48BD-9149-B067B19A48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2C8A6769-5829-4C51-84FD-6DD6F84641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sz="1400" b="1"/>
              <a:t>Bonus question:  What is Benjamin Franklin famous for doing/telling the colonies to do during the French and Indian War?  (Answer:  Join or die!  Join together to fight the French or lose is separated.)</a:t>
            </a:r>
          </a:p>
          <a:p>
            <a:pPr eaLnBrk="1" hangingPunct="1">
              <a:spcBef>
                <a:spcPct val="0"/>
              </a:spcBef>
              <a:buFontTx/>
              <a:buChar char="•"/>
            </a:pPr>
            <a:r>
              <a:rPr lang="en-US" altLang="en-US" sz="1400"/>
              <a:t>He now knows that the colonies need help, and he knows that no one hates Great Britain more than the French…so he asks them to help the colonists in the war effort.  The French refuse to help, but they are very interested in the success of the Americans…if they win, then England will no longer be the most powerful country in the world.</a:t>
            </a:r>
          </a:p>
        </p:txBody>
      </p:sp>
      <p:sp>
        <p:nvSpPr>
          <p:cNvPr id="33795" name="Slide Number Placeholder 3">
            <a:extLst>
              <a:ext uri="{FF2B5EF4-FFF2-40B4-BE49-F238E27FC236}">
                <a16:creationId xmlns:a16="http://schemas.microsoft.com/office/drawing/2014/main" id="{8CF14500-22E2-429B-9A74-7BE713CE2F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F53B866-6063-4955-B1EC-C1C8C15DA47F}" type="slidenum">
              <a:rPr lang="en-US" altLang="en-US">
                <a:latin typeface="Arial Black" panose="020B0A04020102020204" pitchFamily="34" charset="0"/>
              </a:rPr>
              <a:pPr/>
              <a:t>16</a:t>
            </a:fld>
            <a:endParaRPr lang="en-US" altLang="en-US">
              <a:latin typeface="Arial Black" panose="020B0A040201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2037EADF-BF31-48FD-9C5D-0E7C32E27183}"/>
              </a:ext>
            </a:extLst>
          </p:cNvPr>
          <p:cNvSpPr>
            <a:spLocks noGrp="1"/>
          </p:cNvSpPr>
          <p:nvPr>
            <p:ph type="dt" sz="half" idx="10"/>
          </p:nvPr>
        </p:nvSpPr>
        <p:spPr/>
        <p:txBody>
          <a:bodyPr/>
          <a:lstStyle>
            <a:lvl1pPr>
              <a:defRPr/>
            </a:lvl1pPr>
          </a:lstStyle>
          <a:p>
            <a:pPr>
              <a:defRPr/>
            </a:pPr>
            <a:fld id="{546D5DE8-C7AA-4AD4-8C19-7201B5447949}" type="datetimeFigureOut">
              <a:rPr lang="en-US"/>
              <a:pPr>
                <a:defRPr/>
              </a:pPr>
              <a:t>9/7/2020</a:t>
            </a:fld>
            <a:endParaRPr lang="en-US" dirty="0"/>
          </a:p>
        </p:txBody>
      </p:sp>
      <p:sp>
        <p:nvSpPr>
          <p:cNvPr id="5" name="Footer Placeholder 4">
            <a:extLst>
              <a:ext uri="{FF2B5EF4-FFF2-40B4-BE49-F238E27FC236}">
                <a16:creationId xmlns:a16="http://schemas.microsoft.com/office/drawing/2014/main" id="{DB5E7B20-44B2-4DAF-8245-41FCF034DB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9B93095-15F1-4A50-846D-CF832E69F3B2}"/>
              </a:ext>
            </a:extLst>
          </p:cNvPr>
          <p:cNvSpPr>
            <a:spLocks noGrp="1"/>
          </p:cNvSpPr>
          <p:nvPr>
            <p:ph type="sldNum" sz="quarter" idx="12"/>
          </p:nvPr>
        </p:nvSpPr>
        <p:spPr/>
        <p:txBody>
          <a:bodyPr/>
          <a:lstStyle>
            <a:lvl1pPr>
              <a:defRPr/>
            </a:lvl1pPr>
          </a:lstStyle>
          <a:p>
            <a:fld id="{A184F6B9-3AB5-4862-928D-EE3922FF99AB}" type="slidenum">
              <a:rPr lang="en-US" altLang="en-US"/>
              <a:pPr/>
              <a:t>‹#›</a:t>
            </a:fld>
            <a:endParaRPr lang="en-US" altLang="en-US"/>
          </a:p>
        </p:txBody>
      </p:sp>
    </p:spTree>
    <p:extLst>
      <p:ext uri="{BB962C8B-B14F-4D97-AF65-F5344CB8AC3E}">
        <p14:creationId xmlns:p14="http://schemas.microsoft.com/office/powerpoint/2010/main" val="2387637830"/>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C0EA75F-AE70-4462-BE17-3EDF0F98F68A}"/>
              </a:ext>
            </a:extLst>
          </p:cNvPr>
          <p:cNvSpPr>
            <a:spLocks noGrp="1"/>
          </p:cNvSpPr>
          <p:nvPr>
            <p:ph type="dt" sz="half" idx="10"/>
          </p:nvPr>
        </p:nvSpPr>
        <p:spPr/>
        <p:txBody>
          <a:bodyPr/>
          <a:lstStyle>
            <a:lvl1pPr>
              <a:defRPr/>
            </a:lvl1pPr>
          </a:lstStyle>
          <a:p>
            <a:pPr>
              <a:defRPr/>
            </a:pPr>
            <a:fld id="{78A2894E-6762-4B78-AF2B-1EE74B51B583}" type="datetimeFigureOut">
              <a:rPr lang="en-US"/>
              <a:pPr>
                <a:defRPr/>
              </a:pPr>
              <a:t>9/7/2020</a:t>
            </a:fld>
            <a:endParaRPr lang="en-US" dirty="0"/>
          </a:p>
        </p:txBody>
      </p:sp>
      <p:sp>
        <p:nvSpPr>
          <p:cNvPr id="5" name="Footer Placeholder 4">
            <a:extLst>
              <a:ext uri="{FF2B5EF4-FFF2-40B4-BE49-F238E27FC236}">
                <a16:creationId xmlns:a16="http://schemas.microsoft.com/office/drawing/2014/main" id="{4D0B230E-DE87-4FAC-AB03-0DBC4D7ECC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E16EA22-2C48-41B5-9C3D-65F9CA45BE85}"/>
              </a:ext>
            </a:extLst>
          </p:cNvPr>
          <p:cNvSpPr>
            <a:spLocks noGrp="1"/>
          </p:cNvSpPr>
          <p:nvPr>
            <p:ph type="sldNum" sz="quarter" idx="12"/>
          </p:nvPr>
        </p:nvSpPr>
        <p:spPr/>
        <p:txBody>
          <a:bodyPr/>
          <a:lstStyle>
            <a:lvl1pPr>
              <a:defRPr/>
            </a:lvl1pPr>
          </a:lstStyle>
          <a:p>
            <a:fld id="{AD2FF790-1AE6-437A-B2BF-D125BBFB6163}" type="slidenum">
              <a:rPr lang="en-US" altLang="en-US"/>
              <a:pPr/>
              <a:t>‹#›</a:t>
            </a:fld>
            <a:endParaRPr lang="en-US" altLang="en-US"/>
          </a:p>
        </p:txBody>
      </p:sp>
    </p:spTree>
    <p:extLst>
      <p:ext uri="{BB962C8B-B14F-4D97-AF65-F5344CB8AC3E}">
        <p14:creationId xmlns:p14="http://schemas.microsoft.com/office/powerpoint/2010/main" val="2545468719"/>
      </p:ext>
    </p:extLst>
  </p:cSld>
  <p:clrMapOvr>
    <a:masterClrMapping/>
  </p:clrMapOvr>
  <p:transition spd="med">
    <p:fade/>
  </p:transition>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7C81B17-A44B-4A10-934B-6EB25184DB50}"/>
              </a:ext>
            </a:extLst>
          </p:cNvPr>
          <p:cNvSpPr>
            <a:spLocks noGrp="1"/>
          </p:cNvSpPr>
          <p:nvPr>
            <p:ph type="dt" sz="half" idx="10"/>
          </p:nvPr>
        </p:nvSpPr>
        <p:spPr/>
        <p:txBody>
          <a:bodyPr/>
          <a:lstStyle>
            <a:lvl1pPr>
              <a:defRPr/>
            </a:lvl1pPr>
          </a:lstStyle>
          <a:p>
            <a:pPr>
              <a:defRPr/>
            </a:pPr>
            <a:fld id="{6A5CD830-A318-4A30-ABDB-246FD47FA5AC}" type="datetimeFigureOut">
              <a:rPr lang="en-US"/>
              <a:pPr>
                <a:defRPr/>
              </a:pPr>
              <a:t>9/7/2020</a:t>
            </a:fld>
            <a:endParaRPr lang="en-US" dirty="0"/>
          </a:p>
        </p:txBody>
      </p:sp>
      <p:sp>
        <p:nvSpPr>
          <p:cNvPr id="5" name="Footer Placeholder 4">
            <a:extLst>
              <a:ext uri="{FF2B5EF4-FFF2-40B4-BE49-F238E27FC236}">
                <a16:creationId xmlns:a16="http://schemas.microsoft.com/office/drawing/2014/main" id="{DFB19D41-7622-49B7-B56D-971BD805080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416E01-8C9B-4E73-826D-DDD4C00E8AA2}"/>
              </a:ext>
            </a:extLst>
          </p:cNvPr>
          <p:cNvSpPr>
            <a:spLocks noGrp="1"/>
          </p:cNvSpPr>
          <p:nvPr>
            <p:ph type="sldNum" sz="quarter" idx="12"/>
          </p:nvPr>
        </p:nvSpPr>
        <p:spPr/>
        <p:txBody>
          <a:bodyPr/>
          <a:lstStyle>
            <a:lvl1pPr>
              <a:defRPr/>
            </a:lvl1pPr>
          </a:lstStyle>
          <a:p>
            <a:fld id="{C3B54BA7-0946-4AA5-BF96-72063AA77F3F}" type="slidenum">
              <a:rPr lang="en-US" altLang="en-US"/>
              <a:pPr/>
              <a:t>‹#›</a:t>
            </a:fld>
            <a:endParaRPr lang="en-US" altLang="en-US"/>
          </a:p>
        </p:txBody>
      </p:sp>
    </p:spTree>
    <p:extLst>
      <p:ext uri="{BB962C8B-B14F-4D97-AF65-F5344CB8AC3E}">
        <p14:creationId xmlns:p14="http://schemas.microsoft.com/office/powerpoint/2010/main" val="3761420912"/>
      </p:ext>
    </p:extLst>
  </p:cSld>
  <p:clrMapOvr>
    <a:masterClrMapping/>
  </p:clrMapOvr>
  <p:transition spd="med">
    <p:fade/>
  </p:transition>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rtlCol="0">
            <a:normAutofit/>
          </a:bodyPr>
          <a:lstStyle/>
          <a:p>
            <a:pPr lvl="0"/>
            <a:endParaRPr lang="en-US" noProof="0"/>
          </a:p>
        </p:txBody>
      </p:sp>
      <p:sp>
        <p:nvSpPr>
          <p:cNvPr id="5" name="Date Placeholder 6">
            <a:extLst>
              <a:ext uri="{FF2B5EF4-FFF2-40B4-BE49-F238E27FC236}">
                <a16:creationId xmlns:a16="http://schemas.microsoft.com/office/drawing/2014/main" id="{1F3C27AA-A5A9-4B90-BD1C-847768C36A83}"/>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7">
            <a:extLst>
              <a:ext uri="{FF2B5EF4-FFF2-40B4-BE49-F238E27FC236}">
                <a16:creationId xmlns:a16="http://schemas.microsoft.com/office/drawing/2014/main" id="{EBB16C7C-A4D0-4161-8A63-F2B7E9A573C9}"/>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8">
            <a:extLst>
              <a:ext uri="{FF2B5EF4-FFF2-40B4-BE49-F238E27FC236}">
                <a16:creationId xmlns:a16="http://schemas.microsoft.com/office/drawing/2014/main" id="{88040346-CB76-481F-ADBB-C4324B9ED832}"/>
              </a:ext>
            </a:extLst>
          </p:cNvPr>
          <p:cNvSpPr>
            <a:spLocks noGrp="1" noChangeArrowheads="1"/>
          </p:cNvSpPr>
          <p:nvPr>
            <p:ph type="sldNum" sz="quarter" idx="12"/>
          </p:nvPr>
        </p:nvSpPr>
        <p:spPr/>
        <p:txBody>
          <a:bodyPr/>
          <a:lstStyle>
            <a:lvl1pPr>
              <a:defRPr/>
            </a:lvl1pPr>
          </a:lstStyle>
          <a:p>
            <a:fld id="{87EFA9E4-0E5F-4DF0-BF80-93EC613112BB}" type="slidenum">
              <a:rPr lang="en-US" altLang="en-US"/>
              <a:pPr/>
              <a:t>‹#›</a:t>
            </a:fld>
            <a:endParaRPr lang="en-US" altLang="en-US"/>
          </a:p>
        </p:txBody>
      </p:sp>
    </p:spTree>
    <p:extLst>
      <p:ext uri="{BB962C8B-B14F-4D97-AF65-F5344CB8AC3E}">
        <p14:creationId xmlns:p14="http://schemas.microsoft.com/office/powerpoint/2010/main" val="3671357177"/>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7DAC4C8-C3C7-48E8-B413-E660C93140BA}"/>
              </a:ext>
            </a:extLst>
          </p:cNvPr>
          <p:cNvSpPr>
            <a:spLocks noGrp="1" noChangeArrowheads="1"/>
          </p:cNvSpPr>
          <p:nvPr>
            <p:ph type="dt" sz="half" idx="10"/>
          </p:nvPr>
        </p:nvSpPr>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5CB9BA32-B7E6-4487-82A9-C2D21324B5B7}"/>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6CF722B-12C9-44D6-96B1-3233EE502BC5}"/>
              </a:ext>
            </a:extLst>
          </p:cNvPr>
          <p:cNvSpPr>
            <a:spLocks noGrp="1" noChangeArrowheads="1"/>
          </p:cNvSpPr>
          <p:nvPr>
            <p:ph type="sldNum" sz="quarter" idx="12"/>
          </p:nvPr>
        </p:nvSpPr>
        <p:spPr/>
        <p:txBody>
          <a:bodyPr/>
          <a:lstStyle>
            <a:lvl1pPr>
              <a:defRPr/>
            </a:lvl1pPr>
          </a:lstStyle>
          <a:p>
            <a:fld id="{1B6F6B7C-4B91-4140-8CC5-2F156746C94A}" type="slidenum">
              <a:rPr lang="en-US" altLang="en-US"/>
              <a:pPr/>
              <a:t>‹#›</a:t>
            </a:fld>
            <a:endParaRPr lang="en-US" altLang="en-US"/>
          </a:p>
        </p:txBody>
      </p:sp>
    </p:spTree>
    <p:extLst>
      <p:ext uri="{BB962C8B-B14F-4D97-AF65-F5344CB8AC3E}">
        <p14:creationId xmlns:p14="http://schemas.microsoft.com/office/powerpoint/2010/main" val="22303014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61B99F0-4C23-40BB-9C57-1402C5D7C6EA}"/>
              </a:ext>
            </a:extLst>
          </p:cNvPr>
          <p:cNvSpPr>
            <a:spLocks noGrp="1"/>
          </p:cNvSpPr>
          <p:nvPr>
            <p:ph type="dt" sz="half" idx="10"/>
          </p:nvPr>
        </p:nvSpPr>
        <p:spPr/>
        <p:txBody>
          <a:bodyPr/>
          <a:lstStyle>
            <a:lvl1pPr>
              <a:defRPr/>
            </a:lvl1pPr>
          </a:lstStyle>
          <a:p>
            <a:pPr>
              <a:defRPr/>
            </a:pPr>
            <a:fld id="{0E85F520-2187-4A4A-A7FD-B921A6965580}" type="datetimeFigureOut">
              <a:rPr lang="en-US"/>
              <a:pPr>
                <a:defRPr/>
              </a:pPr>
              <a:t>9/7/2020</a:t>
            </a:fld>
            <a:endParaRPr lang="en-US" dirty="0"/>
          </a:p>
        </p:txBody>
      </p:sp>
      <p:sp>
        <p:nvSpPr>
          <p:cNvPr id="5" name="Footer Placeholder 4">
            <a:extLst>
              <a:ext uri="{FF2B5EF4-FFF2-40B4-BE49-F238E27FC236}">
                <a16:creationId xmlns:a16="http://schemas.microsoft.com/office/drawing/2014/main" id="{F637AEC6-3167-4AE5-9A22-5D98FF73F9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1568F4D-8EC0-49B9-B774-688D39472988}"/>
              </a:ext>
            </a:extLst>
          </p:cNvPr>
          <p:cNvSpPr>
            <a:spLocks noGrp="1"/>
          </p:cNvSpPr>
          <p:nvPr>
            <p:ph type="sldNum" sz="quarter" idx="12"/>
          </p:nvPr>
        </p:nvSpPr>
        <p:spPr/>
        <p:txBody>
          <a:bodyPr/>
          <a:lstStyle>
            <a:lvl1pPr>
              <a:defRPr/>
            </a:lvl1pPr>
          </a:lstStyle>
          <a:p>
            <a:fld id="{29F76FE2-4A0E-4396-8B00-DA13D413AF75}" type="slidenum">
              <a:rPr lang="en-US" altLang="en-US"/>
              <a:pPr/>
              <a:t>‹#›</a:t>
            </a:fld>
            <a:endParaRPr lang="en-US" altLang="en-US"/>
          </a:p>
        </p:txBody>
      </p:sp>
    </p:spTree>
    <p:extLst>
      <p:ext uri="{BB962C8B-B14F-4D97-AF65-F5344CB8AC3E}">
        <p14:creationId xmlns:p14="http://schemas.microsoft.com/office/powerpoint/2010/main" val="1447860471"/>
      </p:ext>
    </p:extLst>
  </p:cSld>
  <p:clrMapOvr>
    <a:masterClrMapping/>
  </p:clrMapOvr>
  <p:transition spd="med">
    <p:fade/>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7FBB8ED-AC47-4A5D-A078-79AC52DF6480}"/>
              </a:ext>
            </a:extLst>
          </p:cNvPr>
          <p:cNvSpPr>
            <a:spLocks noGrp="1"/>
          </p:cNvSpPr>
          <p:nvPr>
            <p:ph type="dt" sz="half" idx="10"/>
          </p:nvPr>
        </p:nvSpPr>
        <p:spPr/>
        <p:txBody>
          <a:bodyPr/>
          <a:lstStyle>
            <a:lvl1pPr>
              <a:defRPr/>
            </a:lvl1pPr>
          </a:lstStyle>
          <a:p>
            <a:pPr>
              <a:defRPr/>
            </a:pPr>
            <a:fld id="{CEC5DAE2-2E7C-4237-9C1E-DDE9FE7EA3F4}" type="datetimeFigureOut">
              <a:rPr lang="en-US"/>
              <a:pPr>
                <a:defRPr/>
              </a:pPr>
              <a:t>9/7/2020</a:t>
            </a:fld>
            <a:endParaRPr lang="en-US" dirty="0"/>
          </a:p>
        </p:txBody>
      </p:sp>
      <p:sp>
        <p:nvSpPr>
          <p:cNvPr id="5" name="Footer Placeholder 4">
            <a:extLst>
              <a:ext uri="{FF2B5EF4-FFF2-40B4-BE49-F238E27FC236}">
                <a16:creationId xmlns:a16="http://schemas.microsoft.com/office/drawing/2014/main" id="{9CC9087A-98DE-4285-970A-8643D5918A5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26D815F-0686-42F5-8FB6-329D2D7B2D8E}"/>
              </a:ext>
            </a:extLst>
          </p:cNvPr>
          <p:cNvSpPr>
            <a:spLocks noGrp="1"/>
          </p:cNvSpPr>
          <p:nvPr>
            <p:ph type="sldNum" sz="quarter" idx="12"/>
          </p:nvPr>
        </p:nvSpPr>
        <p:spPr/>
        <p:txBody>
          <a:bodyPr/>
          <a:lstStyle>
            <a:lvl1pPr>
              <a:defRPr/>
            </a:lvl1pPr>
          </a:lstStyle>
          <a:p>
            <a:fld id="{DF0FF7F2-3E0C-4BE8-BC37-16BDA35793C9}" type="slidenum">
              <a:rPr lang="en-US" altLang="en-US"/>
              <a:pPr/>
              <a:t>‹#›</a:t>
            </a:fld>
            <a:endParaRPr lang="en-US" altLang="en-US"/>
          </a:p>
        </p:txBody>
      </p:sp>
    </p:spTree>
    <p:extLst>
      <p:ext uri="{BB962C8B-B14F-4D97-AF65-F5344CB8AC3E}">
        <p14:creationId xmlns:p14="http://schemas.microsoft.com/office/powerpoint/2010/main" val="307946562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D99AF44A-507C-4E3C-85A5-8ADE53D16FA0}"/>
              </a:ext>
            </a:extLst>
          </p:cNvPr>
          <p:cNvSpPr>
            <a:spLocks noGrp="1"/>
          </p:cNvSpPr>
          <p:nvPr>
            <p:ph type="dt" sz="half" idx="10"/>
          </p:nvPr>
        </p:nvSpPr>
        <p:spPr/>
        <p:txBody>
          <a:bodyPr/>
          <a:lstStyle>
            <a:lvl1pPr>
              <a:defRPr/>
            </a:lvl1pPr>
          </a:lstStyle>
          <a:p>
            <a:pPr>
              <a:defRPr/>
            </a:pPr>
            <a:fld id="{6AF1D3E5-0D07-497A-A710-D94793C644CE}" type="datetimeFigureOut">
              <a:rPr lang="en-US"/>
              <a:pPr>
                <a:defRPr/>
              </a:pPr>
              <a:t>9/7/2020</a:t>
            </a:fld>
            <a:endParaRPr lang="en-US" dirty="0"/>
          </a:p>
        </p:txBody>
      </p:sp>
      <p:sp>
        <p:nvSpPr>
          <p:cNvPr id="6" name="Footer Placeholder 4">
            <a:extLst>
              <a:ext uri="{FF2B5EF4-FFF2-40B4-BE49-F238E27FC236}">
                <a16:creationId xmlns:a16="http://schemas.microsoft.com/office/drawing/2014/main" id="{16E3C3A1-C118-470B-BB80-DF637BB2B1A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DB7B1BE-C19C-49E9-B63E-1B5A1D770EF6}"/>
              </a:ext>
            </a:extLst>
          </p:cNvPr>
          <p:cNvSpPr>
            <a:spLocks noGrp="1"/>
          </p:cNvSpPr>
          <p:nvPr>
            <p:ph type="sldNum" sz="quarter" idx="12"/>
          </p:nvPr>
        </p:nvSpPr>
        <p:spPr/>
        <p:txBody>
          <a:bodyPr/>
          <a:lstStyle>
            <a:lvl1pPr>
              <a:defRPr/>
            </a:lvl1pPr>
          </a:lstStyle>
          <a:p>
            <a:fld id="{4E9D994C-BABE-495B-B856-7956C88D8903}" type="slidenum">
              <a:rPr lang="en-US" altLang="en-US"/>
              <a:pPr/>
              <a:t>‹#›</a:t>
            </a:fld>
            <a:endParaRPr lang="en-US" altLang="en-US"/>
          </a:p>
        </p:txBody>
      </p:sp>
    </p:spTree>
    <p:extLst>
      <p:ext uri="{BB962C8B-B14F-4D97-AF65-F5344CB8AC3E}">
        <p14:creationId xmlns:p14="http://schemas.microsoft.com/office/powerpoint/2010/main" val="1314999366"/>
      </p:ext>
    </p:extLst>
  </p:cSld>
  <p:clrMapOvr>
    <a:masterClrMapping/>
  </p:clrMapOvr>
  <p:transition spd="med">
    <p:fade/>
  </p:transition>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80290C6-0150-4D7C-98A0-274B7A2C6B03}"/>
              </a:ext>
            </a:extLst>
          </p:cNvPr>
          <p:cNvSpPr>
            <a:spLocks noGrp="1"/>
          </p:cNvSpPr>
          <p:nvPr>
            <p:ph type="dt" sz="half" idx="10"/>
          </p:nvPr>
        </p:nvSpPr>
        <p:spPr/>
        <p:txBody>
          <a:bodyPr/>
          <a:lstStyle>
            <a:lvl1pPr>
              <a:defRPr/>
            </a:lvl1pPr>
          </a:lstStyle>
          <a:p>
            <a:pPr>
              <a:defRPr/>
            </a:pPr>
            <a:fld id="{4B1447AA-15F2-4F85-8CDB-11127CED08AE}" type="datetimeFigureOut">
              <a:rPr lang="en-US"/>
              <a:pPr>
                <a:defRPr/>
              </a:pPr>
              <a:t>9/7/2020</a:t>
            </a:fld>
            <a:endParaRPr lang="en-US" dirty="0"/>
          </a:p>
        </p:txBody>
      </p:sp>
      <p:sp>
        <p:nvSpPr>
          <p:cNvPr id="8" name="Footer Placeholder 4">
            <a:extLst>
              <a:ext uri="{FF2B5EF4-FFF2-40B4-BE49-F238E27FC236}">
                <a16:creationId xmlns:a16="http://schemas.microsoft.com/office/drawing/2014/main" id="{7F34F7B8-E71C-4825-B1E4-94EF142EAF3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FE4281D-9DC7-4261-9D64-AB760521E2EB}"/>
              </a:ext>
            </a:extLst>
          </p:cNvPr>
          <p:cNvSpPr>
            <a:spLocks noGrp="1"/>
          </p:cNvSpPr>
          <p:nvPr>
            <p:ph type="sldNum" sz="quarter" idx="12"/>
          </p:nvPr>
        </p:nvSpPr>
        <p:spPr/>
        <p:txBody>
          <a:bodyPr/>
          <a:lstStyle>
            <a:lvl1pPr>
              <a:defRPr/>
            </a:lvl1pPr>
          </a:lstStyle>
          <a:p>
            <a:fld id="{9C93A603-4E18-4760-9404-EF83B53F5932}" type="slidenum">
              <a:rPr lang="en-US" altLang="en-US"/>
              <a:pPr/>
              <a:t>‹#›</a:t>
            </a:fld>
            <a:endParaRPr lang="en-US" altLang="en-US"/>
          </a:p>
        </p:txBody>
      </p:sp>
    </p:spTree>
    <p:extLst>
      <p:ext uri="{BB962C8B-B14F-4D97-AF65-F5344CB8AC3E}">
        <p14:creationId xmlns:p14="http://schemas.microsoft.com/office/powerpoint/2010/main" val="2959997153"/>
      </p:ext>
    </p:extLst>
  </p:cSld>
  <p:clrMapOvr>
    <a:masterClrMapping/>
  </p:clrMapOvr>
  <p:transition spd="med">
    <p:fade/>
  </p:transition>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4DD63664-1BB4-4929-B33B-EB067A8BCF8B}"/>
              </a:ext>
            </a:extLst>
          </p:cNvPr>
          <p:cNvSpPr>
            <a:spLocks noGrp="1"/>
          </p:cNvSpPr>
          <p:nvPr>
            <p:ph type="dt" sz="half" idx="10"/>
          </p:nvPr>
        </p:nvSpPr>
        <p:spPr/>
        <p:txBody>
          <a:bodyPr/>
          <a:lstStyle>
            <a:lvl1pPr>
              <a:defRPr/>
            </a:lvl1pPr>
          </a:lstStyle>
          <a:p>
            <a:pPr>
              <a:defRPr/>
            </a:pPr>
            <a:fld id="{A2F35127-DF94-4658-B249-ED6A66AD8342}" type="datetimeFigureOut">
              <a:rPr lang="en-US"/>
              <a:pPr>
                <a:defRPr/>
              </a:pPr>
              <a:t>9/7/2020</a:t>
            </a:fld>
            <a:endParaRPr lang="en-US" dirty="0"/>
          </a:p>
        </p:txBody>
      </p:sp>
      <p:sp>
        <p:nvSpPr>
          <p:cNvPr id="4" name="Footer Placeholder 4">
            <a:extLst>
              <a:ext uri="{FF2B5EF4-FFF2-40B4-BE49-F238E27FC236}">
                <a16:creationId xmlns:a16="http://schemas.microsoft.com/office/drawing/2014/main" id="{B77433BC-B0B8-4B03-9B8E-A661C5B634D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8E4C061-E8E5-4086-AEB6-429C14FABB4D}"/>
              </a:ext>
            </a:extLst>
          </p:cNvPr>
          <p:cNvSpPr>
            <a:spLocks noGrp="1"/>
          </p:cNvSpPr>
          <p:nvPr>
            <p:ph type="sldNum" sz="quarter" idx="12"/>
          </p:nvPr>
        </p:nvSpPr>
        <p:spPr/>
        <p:txBody>
          <a:bodyPr/>
          <a:lstStyle>
            <a:lvl1pPr>
              <a:defRPr/>
            </a:lvl1pPr>
          </a:lstStyle>
          <a:p>
            <a:fld id="{DB75CC51-6053-46B0-B5C9-476B8DB67898}" type="slidenum">
              <a:rPr lang="en-US" altLang="en-US"/>
              <a:pPr/>
              <a:t>‹#›</a:t>
            </a:fld>
            <a:endParaRPr lang="en-US" altLang="en-US"/>
          </a:p>
        </p:txBody>
      </p:sp>
    </p:spTree>
    <p:extLst>
      <p:ext uri="{BB962C8B-B14F-4D97-AF65-F5344CB8AC3E}">
        <p14:creationId xmlns:p14="http://schemas.microsoft.com/office/powerpoint/2010/main" val="160727402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50115F4-9A1E-40CF-8A5F-1DBB1F2DD76C}"/>
              </a:ext>
            </a:extLst>
          </p:cNvPr>
          <p:cNvSpPr>
            <a:spLocks noGrp="1"/>
          </p:cNvSpPr>
          <p:nvPr>
            <p:ph type="dt" sz="half" idx="10"/>
          </p:nvPr>
        </p:nvSpPr>
        <p:spPr/>
        <p:txBody>
          <a:bodyPr/>
          <a:lstStyle>
            <a:lvl1pPr>
              <a:defRPr/>
            </a:lvl1pPr>
          </a:lstStyle>
          <a:p>
            <a:pPr>
              <a:defRPr/>
            </a:pPr>
            <a:fld id="{F967B3BD-92C8-41C1-9DB7-497E6F4DA8D6}" type="datetimeFigureOut">
              <a:rPr lang="en-US"/>
              <a:pPr>
                <a:defRPr/>
              </a:pPr>
              <a:t>9/7/2020</a:t>
            </a:fld>
            <a:endParaRPr lang="en-US" dirty="0"/>
          </a:p>
        </p:txBody>
      </p:sp>
      <p:sp>
        <p:nvSpPr>
          <p:cNvPr id="3" name="Footer Placeholder 4">
            <a:extLst>
              <a:ext uri="{FF2B5EF4-FFF2-40B4-BE49-F238E27FC236}">
                <a16:creationId xmlns:a16="http://schemas.microsoft.com/office/drawing/2014/main" id="{B9C61F64-A493-4E69-9297-B1573EE2A42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A55AC84-368E-43CC-8C01-57FC01D76BB1}"/>
              </a:ext>
            </a:extLst>
          </p:cNvPr>
          <p:cNvSpPr>
            <a:spLocks noGrp="1"/>
          </p:cNvSpPr>
          <p:nvPr>
            <p:ph type="sldNum" sz="quarter" idx="12"/>
          </p:nvPr>
        </p:nvSpPr>
        <p:spPr/>
        <p:txBody>
          <a:bodyPr/>
          <a:lstStyle>
            <a:lvl1pPr>
              <a:defRPr/>
            </a:lvl1pPr>
          </a:lstStyle>
          <a:p>
            <a:fld id="{21ACCD56-5226-4DBA-B262-6DA4228F3F2E}" type="slidenum">
              <a:rPr lang="en-US" altLang="en-US"/>
              <a:pPr/>
              <a:t>‹#›</a:t>
            </a:fld>
            <a:endParaRPr lang="en-US" altLang="en-US"/>
          </a:p>
        </p:txBody>
      </p:sp>
    </p:spTree>
    <p:extLst>
      <p:ext uri="{BB962C8B-B14F-4D97-AF65-F5344CB8AC3E}">
        <p14:creationId xmlns:p14="http://schemas.microsoft.com/office/powerpoint/2010/main" val="294088340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F33E26DD-7EAC-4472-B63C-BEC4616EC95E}"/>
              </a:ext>
            </a:extLst>
          </p:cNvPr>
          <p:cNvSpPr>
            <a:spLocks noGrp="1"/>
          </p:cNvSpPr>
          <p:nvPr>
            <p:ph type="dt" sz="half" idx="10"/>
          </p:nvPr>
        </p:nvSpPr>
        <p:spPr/>
        <p:txBody>
          <a:bodyPr/>
          <a:lstStyle>
            <a:lvl1pPr>
              <a:defRPr/>
            </a:lvl1pPr>
          </a:lstStyle>
          <a:p>
            <a:pPr>
              <a:defRPr/>
            </a:pPr>
            <a:fld id="{87C42C0F-6B69-4B17-993F-AA63B038EB82}" type="datetimeFigureOut">
              <a:rPr lang="en-US"/>
              <a:pPr>
                <a:defRPr/>
              </a:pPr>
              <a:t>9/7/2020</a:t>
            </a:fld>
            <a:endParaRPr lang="en-US" dirty="0"/>
          </a:p>
        </p:txBody>
      </p:sp>
      <p:sp>
        <p:nvSpPr>
          <p:cNvPr id="6" name="Footer Placeholder 4">
            <a:extLst>
              <a:ext uri="{FF2B5EF4-FFF2-40B4-BE49-F238E27FC236}">
                <a16:creationId xmlns:a16="http://schemas.microsoft.com/office/drawing/2014/main" id="{60B760FB-FF32-4D92-BFAF-EFB458645C8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2BD8B78-8B91-4B69-972A-0655E09D6F19}"/>
              </a:ext>
            </a:extLst>
          </p:cNvPr>
          <p:cNvSpPr>
            <a:spLocks noGrp="1"/>
          </p:cNvSpPr>
          <p:nvPr>
            <p:ph type="sldNum" sz="quarter" idx="12"/>
          </p:nvPr>
        </p:nvSpPr>
        <p:spPr/>
        <p:txBody>
          <a:bodyPr/>
          <a:lstStyle>
            <a:lvl1pPr>
              <a:defRPr/>
            </a:lvl1pPr>
          </a:lstStyle>
          <a:p>
            <a:fld id="{7B1BA8A1-DB7F-46FF-A4C0-6B51AFB98A68}" type="slidenum">
              <a:rPr lang="en-US" altLang="en-US"/>
              <a:pPr/>
              <a:t>‹#›</a:t>
            </a:fld>
            <a:endParaRPr lang="en-US" altLang="en-US"/>
          </a:p>
        </p:txBody>
      </p:sp>
    </p:spTree>
    <p:extLst>
      <p:ext uri="{BB962C8B-B14F-4D97-AF65-F5344CB8AC3E}">
        <p14:creationId xmlns:p14="http://schemas.microsoft.com/office/powerpoint/2010/main" val="3949624465"/>
      </p:ext>
    </p:extLst>
  </p:cSld>
  <p:clrMapOvr>
    <a:masterClrMapping/>
  </p:clrMapOvr>
  <p:transition spd="med">
    <p:fade/>
  </p:transition>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AC8425D8-DDFB-40D4-A334-CBC77D6C5CF7}"/>
              </a:ext>
            </a:extLst>
          </p:cNvPr>
          <p:cNvSpPr>
            <a:spLocks noGrp="1"/>
          </p:cNvSpPr>
          <p:nvPr>
            <p:ph type="dt" sz="half" idx="10"/>
          </p:nvPr>
        </p:nvSpPr>
        <p:spPr/>
        <p:txBody>
          <a:bodyPr/>
          <a:lstStyle>
            <a:lvl1pPr>
              <a:defRPr/>
            </a:lvl1pPr>
          </a:lstStyle>
          <a:p>
            <a:pPr>
              <a:defRPr/>
            </a:pPr>
            <a:fld id="{0CB1FEFA-BE26-4887-9DE5-E1823D9C86D0}" type="datetimeFigureOut">
              <a:rPr lang="en-US"/>
              <a:pPr>
                <a:defRPr/>
              </a:pPr>
              <a:t>9/7/2020</a:t>
            </a:fld>
            <a:endParaRPr lang="en-US" dirty="0"/>
          </a:p>
        </p:txBody>
      </p:sp>
      <p:sp>
        <p:nvSpPr>
          <p:cNvPr id="6" name="Footer Placeholder 4">
            <a:extLst>
              <a:ext uri="{FF2B5EF4-FFF2-40B4-BE49-F238E27FC236}">
                <a16:creationId xmlns:a16="http://schemas.microsoft.com/office/drawing/2014/main" id="{6D211136-C74B-432F-8D60-233351252D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C93E96E-7ED0-4FCD-A6F7-D88B1C2BA327}"/>
              </a:ext>
            </a:extLst>
          </p:cNvPr>
          <p:cNvSpPr>
            <a:spLocks noGrp="1"/>
          </p:cNvSpPr>
          <p:nvPr>
            <p:ph type="sldNum" sz="quarter" idx="12"/>
          </p:nvPr>
        </p:nvSpPr>
        <p:spPr/>
        <p:txBody>
          <a:bodyPr/>
          <a:lstStyle>
            <a:lvl1pPr>
              <a:defRPr/>
            </a:lvl1pPr>
          </a:lstStyle>
          <a:p>
            <a:fld id="{F08FB62C-FC43-4690-8187-5EAB6D0B0F0F}" type="slidenum">
              <a:rPr lang="en-US" altLang="en-US"/>
              <a:pPr/>
              <a:t>‹#›</a:t>
            </a:fld>
            <a:endParaRPr lang="en-US" altLang="en-US"/>
          </a:p>
        </p:txBody>
      </p:sp>
    </p:spTree>
    <p:extLst>
      <p:ext uri="{BB962C8B-B14F-4D97-AF65-F5344CB8AC3E}">
        <p14:creationId xmlns:p14="http://schemas.microsoft.com/office/powerpoint/2010/main" val="7005332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9CA41EF-AE90-48E7-8877-603E111FFFD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14CED9E-FC2E-4CEA-BA09-4184F7B3227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6DAF599-AC36-0540-8F8A-B4EA5BC752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7FC6685-9EAC-46AE-9AB5-F6E0700A2EF6}" type="datetimeFigureOut">
              <a:rPr lang="en-US"/>
              <a:pPr>
                <a:defRPr/>
              </a:pPr>
              <a:t>9/7/2020</a:t>
            </a:fld>
            <a:endParaRPr lang="en-US" dirty="0"/>
          </a:p>
        </p:txBody>
      </p:sp>
      <p:sp>
        <p:nvSpPr>
          <p:cNvPr id="5" name="Footer Placeholder 4">
            <a:extLst>
              <a:ext uri="{FF2B5EF4-FFF2-40B4-BE49-F238E27FC236}">
                <a16:creationId xmlns:a16="http://schemas.microsoft.com/office/drawing/2014/main" id="{43B6546E-B306-954E-B4E1-CA6338301A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18F096A4-E10A-F74D-AD34-055C2BA3B756}"/>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07E5EB33-6E8A-4516-BD70-3F3307B4C85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Lst>
  <p:transition spd="med">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DbghWFMLyiA" TargetMode="External"/><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s://www.youtube.com/watch?v=xrGEQvAZQtA"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yHkQCfu2cwc"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en.wikipedia.org/wiki/Sovereign_state" TargetMode="External"/><Relationship Id="rId2" Type="http://schemas.openxmlformats.org/officeDocument/2006/relationships/hyperlink" Target="https://en.wikipedia.org/wiki/Consent_of_the_governed" TargetMode="External"/><Relationship Id="rId1" Type="http://schemas.openxmlformats.org/officeDocument/2006/relationships/slideLayout" Target="../slideLayouts/slideLayout7.xml"/><Relationship Id="rId4" Type="http://schemas.openxmlformats.org/officeDocument/2006/relationships/hyperlink" Target="https://en.wikipedia.org/wiki/Tyran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WT3kEF4apr0" TargetMode="Externa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MHflAoCYX_c" TargetMode="External"/><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vu08_ywyVK4" TargetMode="External"/><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 Id="rId5" Type="http://schemas.openxmlformats.org/officeDocument/2006/relationships/hyperlink" Target="https://www.youtube.com/watch?v=5JTxVHQAp8w" TargetMode="External"/><Relationship Id="rId4" Type="http://schemas.openxmlformats.org/officeDocument/2006/relationships/hyperlink" Target="https://www.youtube.com/watch?v=wINSdGHdfkw"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73BE1B50-7215-460A-A82C-DD7FA8101C43}"/>
              </a:ext>
            </a:extLst>
          </p:cNvPr>
          <p:cNvSpPr>
            <a:spLocks noGrp="1" noChangeArrowheads="1"/>
          </p:cNvSpPr>
          <p:nvPr>
            <p:ph type="ctrTitle"/>
          </p:nvPr>
        </p:nvSpPr>
        <p:spPr>
          <a:xfrm>
            <a:off x="2436813" y="2967038"/>
            <a:ext cx="9755187" cy="1135062"/>
          </a:xfrm>
        </p:spPr>
        <p:txBody>
          <a:bodyPr/>
          <a:lstStyle/>
          <a:p>
            <a:pPr eaLnBrk="1" hangingPunct="1"/>
            <a:r>
              <a:rPr lang="en-US" altLang="en-US" sz="4800">
                <a:solidFill>
                  <a:srgbClr val="002060"/>
                </a:solidFill>
                <a:latin typeface="Times New Roman" panose="02020603050405020304" pitchFamily="18" charset="0"/>
                <a:cs typeface="Times New Roman" panose="02020603050405020304" pitchFamily="18" charset="0"/>
              </a:rPr>
              <a:t>American War of Independence</a:t>
            </a:r>
          </a:p>
        </p:txBody>
      </p:sp>
      <p:sp>
        <p:nvSpPr>
          <p:cNvPr id="16387" name="Subtitle 2">
            <a:extLst>
              <a:ext uri="{FF2B5EF4-FFF2-40B4-BE49-F238E27FC236}">
                <a16:creationId xmlns:a16="http://schemas.microsoft.com/office/drawing/2014/main" id="{06BB44AE-96B3-4A18-86A3-327671661AC0}"/>
              </a:ext>
            </a:extLst>
          </p:cNvPr>
          <p:cNvSpPr>
            <a:spLocks noGrp="1" noChangeArrowheads="1"/>
          </p:cNvSpPr>
          <p:nvPr>
            <p:ph type="subTitle" idx="1"/>
          </p:nvPr>
        </p:nvSpPr>
        <p:spPr>
          <a:xfrm>
            <a:off x="2436813" y="4229100"/>
            <a:ext cx="9755187" cy="550863"/>
          </a:xfrm>
        </p:spPr>
        <p:txBody>
          <a:bodyPr/>
          <a:lstStyle/>
          <a:p>
            <a:pPr eaLnBrk="1" hangingPunct="1"/>
            <a:r>
              <a:rPr lang="en-US" altLang="en-US" sz="2800">
                <a:solidFill>
                  <a:srgbClr val="C00000"/>
                </a:solidFill>
                <a:latin typeface="Times New Roman" panose="02020603050405020304" pitchFamily="18" charset="0"/>
                <a:cs typeface="Times New Roman" panose="02020603050405020304" pitchFamily="18" charset="0"/>
              </a:rPr>
              <a:t>1776 – 1783</a:t>
            </a:r>
          </a:p>
        </p:txBody>
      </p:sp>
      <p:pic>
        <p:nvPicPr>
          <p:cNvPr id="16388" name="Picture 4">
            <a:extLst>
              <a:ext uri="{FF2B5EF4-FFF2-40B4-BE49-F238E27FC236}">
                <a16:creationId xmlns:a16="http://schemas.microsoft.com/office/drawing/2014/main" id="{AE2AB628-AD0B-458C-AD2A-5FE54A93B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54600"/>
            <a:ext cx="2890838"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a:extLst>
              <a:ext uri="{FF2B5EF4-FFF2-40B4-BE49-F238E27FC236}">
                <a16:creationId xmlns:a16="http://schemas.microsoft.com/office/drawing/2014/main" id="{DDA565A9-2C99-4F44-9C96-C5228299DC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100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8">
            <a:extLst>
              <a:ext uri="{FF2B5EF4-FFF2-40B4-BE49-F238E27FC236}">
                <a16:creationId xmlns:a16="http://schemas.microsoft.com/office/drawing/2014/main" id="{CF06075F-C64E-434B-A12F-6039A138FA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0013" y="0"/>
            <a:ext cx="3201987"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Text Placeholder 2">
            <a:extLst>
              <a:ext uri="{FF2B5EF4-FFF2-40B4-BE49-F238E27FC236}">
                <a16:creationId xmlns:a16="http://schemas.microsoft.com/office/drawing/2014/main" id="{CAA1B6AB-225A-43DD-8D6F-A6E62B8911A6}"/>
              </a:ext>
            </a:extLst>
          </p:cNvPr>
          <p:cNvSpPr>
            <a:spLocks noGrp="1" noChangeArrowheads="1"/>
          </p:cNvSpPr>
          <p:nvPr>
            <p:ph type="body" sz="half" idx="4294967295"/>
          </p:nvPr>
        </p:nvSpPr>
        <p:spPr>
          <a:xfrm>
            <a:off x="0" y="1600200"/>
            <a:ext cx="5384800" cy="4525963"/>
          </a:xfrm>
        </p:spPr>
        <p:txBody>
          <a:bodyPr/>
          <a:lstStyle/>
          <a:p>
            <a:pPr eaLnBrk="1" hangingPunct="1"/>
            <a:endParaRPr lang="en-US" altLang="en-US"/>
          </a:p>
          <a:p>
            <a:pPr eaLnBrk="1" hangingPunct="1"/>
            <a:endParaRPr lang="en-US" altLang="en-US"/>
          </a:p>
        </p:txBody>
      </p:sp>
      <p:sp>
        <p:nvSpPr>
          <p:cNvPr id="25603" name="TextBox 1">
            <a:extLst>
              <a:ext uri="{FF2B5EF4-FFF2-40B4-BE49-F238E27FC236}">
                <a16:creationId xmlns:a16="http://schemas.microsoft.com/office/drawing/2014/main" id="{972A7C50-F226-42F2-90DF-697DFCA705F3}"/>
              </a:ext>
            </a:extLst>
          </p:cNvPr>
          <p:cNvSpPr txBox="1">
            <a:spLocks noChangeArrowheads="1"/>
          </p:cNvSpPr>
          <p:nvPr/>
        </p:nvSpPr>
        <p:spPr bwMode="auto">
          <a:xfrm>
            <a:off x="3386138" y="4386263"/>
            <a:ext cx="8389937" cy="1631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latin typeface="Times New Roman" panose="02020603050405020304" pitchFamily="18" charset="0"/>
                <a:cs typeface="Times New Roman" panose="02020603050405020304" pitchFamily="18" charset="0"/>
              </a:rPr>
              <a:t>Patrick Henry, a delegate from Virginia, made a stirring speech when the Americans were confronted with King George’s demand that their forces disperse and their congress disband: </a:t>
            </a:r>
          </a:p>
          <a:p>
            <a:pPr algn="ctr" eaLnBrk="1" hangingPunct="1">
              <a:lnSpc>
                <a:spcPct val="100000"/>
              </a:lnSpc>
              <a:spcBef>
                <a:spcPct val="0"/>
              </a:spcBef>
              <a:buFontTx/>
              <a:buNone/>
            </a:pPr>
            <a:r>
              <a:rPr lang="en-US" altLang="en-US" i="1">
                <a:solidFill>
                  <a:srgbClr val="FF0000"/>
                </a:solidFill>
                <a:latin typeface="Times New Roman" panose="02020603050405020304" pitchFamily="18" charset="0"/>
                <a:cs typeface="Times New Roman" panose="02020603050405020304" pitchFamily="18" charset="0"/>
              </a:rPr>
              <a:t>“Give me liberty; or give me death!”</a:t>
            </a:r>
          </a:p>
          <a:p>
            <a:pPr algn="r" eaLnBrk="1" hangingPunct="1">
              <a:lnSpc>
                <a:spcPct val="100000"/>
              </a:lnSpc>
              <a:spcBef>
                <a:spcPct val="0"/>
              </a:spcBef>
              <a:buFontTx/>
              <a:buNone/>
            </a:pPr>
            <a:r>
              <a:rPr lang="en-US" altLang="en-US" sz="1400">
                <a:latin typeface="Times New Roman" panose="02020603050405020304" pitchFamily="18" charset="0"/>
                <a:cs typeface="Times New Roman" panose="02020603050405020304" pitchFamily="18" charset="0"/>
                <a:hlinkClick r:id="rId3"/>
              </a:rPr>
              <a:t>https://www.youtube.com/watch?v=DbghWFMLyiA</a:t>
            </a:r>
            <a:endParaRPr lang="en-US" altLang="en-US" sz="1400">
              <a:latin typeface="Times New Roman" panose="02020603050405020304" pitchFamily="18" charset="0"/>
              <a:cs typeface="Times New Roman" panose="02020603050405020304" pitchFamily="18" charset="0"/>
            </a:endParaRP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18140FFF-8241-4509-826A-853507BED761}"/>
              </a:ext>
            </a:extLst>
          </p:cNvPr>
          <p:cNvSpPr>
            <a:spLocks noGrp="1" noChangeArrowheads="1"/>
          </p:cNvSpPr>
          <p:nvPr>
            <p:ph type="title"/>
          </p:nvPr>
        </p:nvSpPr>
        <p:spPr>
          <a:xfrm>
            <a:off x="1981200" y="312738"/>
            <a:ext cx="8229600" cy="830262"/>
          </a:xfrm>
        </p:spPr>
        <p:txBody>
          <a:bodyPr/>
          <a:lstStyle/>
          <a:p>
            <a:pPr algn="ctr" eaLnBrk="1" hangingPunct="1"/>
            <a:r>
              <a:rPr lang="en-US" altLang="en-US" b="1">
                <a:latin typeface="Times New Roman" panose="02020603050405020304" pitchFamily="18" charset="0"/>
                <a:cs typeface="Times New Roman" panose="02020603050405020304" pitchFamily="18" charset="0"/>
              </a:rPr>
              <a:t>American Continental Army</a:t>
            </a:r>
          </a:p>
        </p:txBody>
      </p:sp>
      <p:sp>
        <p:nvSpPr>
          <p:cNvPr id="26626" name="Rectangle 3">
            <a:extLst>
              <a:ext uri="{FF2B5EF4-FFF2-40B4-BE49-F238E27FC236}">
                <a16:creationId xmlns:a16="http://schemas.microsoft.com/office/drawing/2014/main" id="{E79182DF-EC63-4073-BB21-39584F4CAD80}"/>
              </a:ext>
            </a:extLst>
          </p:cNvPr>
          <p:cNvSpPr>
            <a:spLocks noGrp="1" noChangeArrowheads="1"/>
          </p:cNvSpPr>
          <p:nvPr>
            <p:ph type="body" sz="half" idx="1"/>
          </p:nvPr>
        </p:nvSpPr>
        <p:spPr>
          <a:xfrm>
            <a:off x="822325" y="1600200"/>
            <a:ext cx="4951413" cy="4525963"/>
          </a:xfrm>
        </p:spPr>
        <p:txBody>
          <a:bodyPr/>
          <a:lstStyle/>
          <a:p>
            <a:pPr eaLnBrk="1" hangingPunct="1"/>
            <a:r>
              <a:rPr lang="en-US" altLang="en-US">
                <a:latin typeface="Times New Roman" panose="02020603050405020304" pitchFamily="18" charset="0"/>
                <a:cs typeface="Times New Roman" panose="02020603050405020304" pitchFamily="18" charset="0"/>
              </a:rPr>
              <a:t>The 2</a:t>
            </a:r>
            <a:r>
              <a:rPr lang="en-US" altLang="en-US" baseline="30000">
                <a:latin typeface="Times New Roman" panose="02020603050405020304" pitchFamily="18" charset="0"/>
                <a:cs typeface="Times New Roman" panose="02020603050405020304" pitchFamily="18" charset="0"/>
              </a:rPr>
              <a:t>nd</a:t>
            </a:r>
            <a:r>
              <a:rPr lang="en-US" altLang="en-US">
                <a:latin typeface="Times New Roman" panose="02020603050405020304" pitchFamily="18" charset="0"/>
                <a:cs typeface="Times New Roman" panose="02020603050405020304" pitchFamily="18" charset="0"/>
              </a:rPr>
              <a:t> Continental Congress established a </a:t>
            </a:r>
            <a:r>
              <a:rPr lang="en-US" altLang="en-US" b="1">
                <a:solidFill>
                  <a:srgbClr val="C00000"/>
                </a:solidFill>
                <a:latin typeface="Times New Roman" panose="02020603050405020304" pitchFamily="18" charset="0"/>
                <a:cs typeface="Times New Roman" panose="02020603050405020304" pitchFamily="18" charset="0"/>
              </a:rPr>
              <a:t>Continental Army </a:t>
            </a:r>
            <a:r>
              <a:rPr lang="en-US" altLang="en-US">
                <a:latin typeface="Times New Roman" panose="02020603050405020304" pitchFamily="18" charset="0"/>
                <a:cs typeface="Times New Roman" panose="02020603050405020304" pitchFamily="18" charset="0"/>
              </a:rPr>
              <a:t>that was commanded by </a:t>
            </a:r>
            <a:r>
              <a:rPr lang="en-US" altLang="en-US" b="1">
                <a:solidFill>
                  <a:srgbClr val="002060"/>
                </a:solidFill>
                <a:latin typeface="Times New Roman" panose="02020603050405020304" pitchFamily="18" charset="0"/>
                <a:cs typeface="Times New Roman" panose="02020603050405020304" pitchFamily="18" charset="0"/>
              </a:rPr>
              <a:t>George Washington</a:t>
            </a:r>
          </a:p>
          <a:p>
            <a:pPr eaLnBrk="1" hangingPunct="1"/>
            <a:endParaRPr lang="en-US" altLang="en-US"/>
          </a:p>
          <a:p>
            <a:pPr eaLnBrk="1" hangingPunct="1"/>
            <a:r>
              <a:rPr lang="en-US" altLang="en-US">
                <a:latin typeface="Times New Roman" panose="02020603050405020304" pitchFamily="18" charset="0"/>
                <a:cs typeface="Times New Roman" panose="02020603050405020304" pitchFamily="18" charset="0"/>
              </a:rPr>
              <a:t>This organized the militia into an official army</a:t>
            </a:r>
          </a:p>
        </p:txBody>
      </p:sp>
      <p:pic>
        <p:nvPicPr>
          <p:cNvPr id="26627" name="Online Image Placeholder 3">
            <a:extLst>
              <a:ext uri="{FF2B5EF4-FFF2-40B4-BE49-F238E27FC236}">
                <a16:creationId xmlns:a16="http://schemas.microsoft.com/office/drawing/2014/main" id="{77D9A18C-55E0-4C20-A346-4113B79DECCD}"/>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7237413" y="1508125"/>
            <a:ext cx="3905250" cy="3679825"/>
          </a:xfrm>
        </p:spPr>
      </p:pic>
      <p:sp>
        <p:nvSpPr>
          <p:cNvPr id="26628" name="TextBox 4">
            <a:extLst>
              <a:ext uri="{FF2B5EF4-FFF2-40B4-BE49-F238E27FC236}">
                <a16:creationId xmlns:a16="http://schemas.microsoft.com/office/drawing/2014/main" id="{F62E97DE-41EB-4647-AB3A-ADE2BCFBC8B5}"/>
              </a:ext>
            </a:extLst>
          </p:cNvPr>
          <p:cNvSpPr txBox="1">
            <a:spLocks noChangeArrowheads="1"/>
          </p:cNvSpPr>
          <p:nvPr/>
        </p:nvSpPr>
        <p:spPr bwMode="auto">
          <a:xfrm>
            <a:off x="7223125" y="5461000"/>
            <a:ext cx="3919538" cy="276225"/>
          </a:xfrm>
          <a:prstGeom prst="rect">
            <a:avLst/>
          </a:prstGeom>
          <a:solidFill>
            <a:srgbClr val="FFFF00"/>
          </a:solidFill>
          <a:ln w="19050">
            <a:solidFill>
              <a:srgbClr val="00206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200">
                <a:latin typeface="Times New Roman" panose="02020603050405020304" pitchFamily="18" charset="0"/>
                <a:cs typeface="Times New Roman" panose="02020603050405020304" pitchFamily="18" charset="0"/>
                <a:hlinkClick r:id="rId4"/>
              </a:rPr>
              <a:t>Appointment of Washington as Commander-in-Chief</a:t>
            </a:r>
            <a:endParaRPr lang="en-US" altLang="en-US" sz="1200">
              <a:latin typeface="Times New Roman" panose="02020603050405020304" pitchFamily="18" charset="0"/>
              <a:cs typeface="Times New Roman" panose="02020603050405020304" pitchFamily="18" charset="0"/>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1">
            <a:extLst>
              <a:ext uri="{FF2B5EF4-FFF2-40B4-BE49-F238E27FC236}">
                <a16:creationId xmlns:a16="http://schemas.microsoft.com/office/drawing/2014/main" id="{DF997B34-8547-4E07-AA30-C80873B7DBC3}"/>
              </a:ext>
            </a:extLst>
          </p:cNvPr>
          <p:cNvSpPr txBox="1">
            <a:spLocks noChangeArrowheads="1"/>
          </p:cNvSpPr>
          <p:nvPr/>
        </p:nvSpPr>
        <p:spPr bwMode="auto">
          <a:xfrm>
            <a:off x="569913" y="658813"/>
            <a:ext cx="8859837" cy="460375"/>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2: Battle of Bunker Hill (1775)  </a:t>
            </a:r>
          </a:p>
        </p:txBody>
      </p:sp>
      <p:sp>
        <p:nvSpPr>
          <p:cNvPr id="28674" name="TextBox 2">
            <a:extLst>
              <a:ext uri="{FF2B5EF4-FFF2-40B4-BE49-F238E27FC236}">
                <a16:creationId xmlns:a16="http://schemas.microsoft.com/office/drawing/2014/main" id="{72EEE66A-D6E2-4C7A-97C7-B6D95C33E815}"/>
              </a:ext>
            </a:extLst>
          </p:cNvPr>
          <p:cNvSpPr txBox="1">
            <a:spLocks noChangeArrowheads="1"/>
          </p:cNvSpPr>
          <p:nvPr/>
        </p:nvSpPr>
        <p:spPr bwMode="auto">
          <a:xfrm>
            <a:off x="569913" y="1258888"/>
            <a:ext cx="6875462" cy="147637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latin typeface="Times New Roman" panose="02020603050405020304" pitchFamily="18" charset="0"/>
                <a:cs typeface="Times New Roman" panose="02020603050405020304" pitchFamily="18" charset="0"/>
              </a:rPr>
              <a:t>The British Army were due to take control of a number of hills surrounding Boston. </a:t>
            </a:r>
            <a:br>
              <a:rPr lang="en-US" altLang="en-US" sz="1800">
                <a:latin typeface="Times New Roman" panose="02020603050405020304" pitchFamily="18" charset="0"/>
                <a:cs typeface="Times New Roman" panose="02020603050405020304" pitchFamily="18" charset="0"/>
              </a:rPr>
            </a:br>
            <a:r>
              <a:rPr lang="en-US" altLang="en-US" sz="1800">
                <a:latin typeface="Times New Roman" panose="02020603050405020304" pitchFamily="18" charset="0"/>
                <a:cs typeface="Times New Roman" panose="02020603050405020304" pitchFamily="18" charset="0"/>
              </a:rPr>
              <a:t>American militiamen positioned themselves to prevent this.</a:t>
            </a:r>
          </a:p>
          <a:p>
            <a:pPr>
              <a:lnSpc>
                <a:spcPct val="100000"/>
              </a:lnSpc>
              <a:spcBef>
                <a:spcPct val="0"/>
              </a:spcBef>
              <a:buFontTx/>
              <a:buNone/>
            </a:pPr>
            <a:endParaRPr lang="en-US" altLang="en-US" sz="1800">
              <a:latin typeface="Times New Roman" panose="02020603050405020304" pitchFamily="18" charset="0"/>
              <a:cs typeface="Times New Roman" panose="02020603050405020304" pitchFamily="18" charset="0"/>
            </a:endParaRPr>
          </a:p>
          <a:p>
            <a:pPr>
              <a:lnSpc>
                <a:spcPct val="100000"/>
              </a:lnSpc>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8675" name="TextBox 5">
            <a:extLst>
              <a:ext uri="{FF2B5EF4-FFF2-40B4-BE49-F238E27FC236}">
                <a16:creationId xmlns:a16="http://schemas.microsoft.com/office/drawing/2014/main" id="{187D5434-7DE5-46B3-B91D-21C15218FED3}"/>
              </a:ext>
            </a:extLst>
          </p:cNvPr>
          <p:cNvSpPr txBox="1">
            <a:spLocks noChangeArrowheads="1"/>
          </p:cNvSpPr>
          <p:nvPr/>
        </p:nvSpPr>
        <p:spPr bwMode="auto">
          <a:xfrm>
            <a:off x="569913" y="2874963"/>
            <a:ext cx="6875462" cy="3170237"/>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000">
                <a:latin typeface="Times New Roman" panose="02020603050405020304" pitchFamily="18" charset="0"/>
                <a:cs typeface="Times New Roman" panose="02020603050405020304" pitchFamily="18" charset="0"/>
              </a:rPr>
              <a:t>They fought the British to a standstill on Breed’s Hill. The British had to charge the hill three times, before the Americans retreated. </a:t>
            </a:r>
          </a:p>
          <a:p>
            <a:pPr>
              <a:lnSpc>
                <a:spcPct val="100000"/>
              </a:lnSpc>
              <a:spcBef>
                <a:spcPct val="0"/>
              </a:spcBef>
              <a:buFontTx/>
              <a:buNone/>
            </a:pPr>
            <a:endParaRPr lang="en-US" altLang="en-US" sz="200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en-US" altLang="en-US" sz="2000">
                <a:latin typeface="Times New Roman" panose="02020603050405020304" pitchFamily="18" charset="0"/>
                <a:cs typeface="Times New Roman" panose="02020603050405020304" pitchFamily="18" charset="0"/>
              </a:rPr>
              <a:t>Even though the British won the battle, they did so at the cost of 1,000 men. Also, the American soldiers were ordered to target the British Officers first and foremost. </a:t>
            </a:r>
          </a:p>
          <a:p>
            <a:pPr>
              <a:lnSpc>
                <a:spcPct val="100000"/>
              </a:lnSpc>
              <a:spcBef>
                <a:spcPct val="0"/>
              </a:spcBef>
              <a:buFontTx/>
              <a:buNone/>
            </a:pPr>
            <a:endParaRPr lang="en-US" altLang="en-US" sz="200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en-US" altLang="en-US" sz="2000">
                <a:latin typeface="Times New Roman" panose="02020603050405020304" pitchFamily="18" charset="0"/>
                <a:cs typeface="Times New Roman" panose="02020603050405020304" pitchFamily="18" charset="0"/>
              </a:rPr>
              <a:t>It was an important morale boost for the inexperienced and </a:t>
            </a:r>
            <a:r>
              <a:rPr lang="en-US" altLang="en-US" sz="2000" u="sng">
                <a:latin typeface="Times New Roman" panose="02020603050405020304" pitchFamily="18" charset="0"/>
                <a:cs typeface="Times New Roman" panose="02020603050405020304" pitchFamily="18" charset="0"/>
              </a:rPr>
              <a:t>poorly-equipped</a:t>
            </a:r>
            <a:r>
              <a:rPr lang="en-US" altLang="en-US" sz="2000">
                <a:latin typeface="Times New Roman" panose="02020603050405020304" pitchFamily="18" charset="0"/>
                <a:cs typeface="Times New Roman" panose="02020603050405020304" pitchFamily="18" charset="0"/>
              </a:rPr>
              <a:t> American Army: </a:t>
            </a:r>
            <a:r>
              <a:rPr lang="en-US" altLang="en-US" sz="2000" i="1">
                <a:solidFill>
                  <a:srgbClr val="C00000"/>
                </a:solidFill>
                <a:latin typeface="Times New Roman" panose="02020603050405020304" pitchFamily="18" charset="0"/>
                <a:cs typeface="Times New Roman" panose="02020603050405020304" pitchFamily="18" charset="0"/>
              </a:rPr>
              <a:t>“</a:t>
            </a:r>
            <a:r>
              <a:rPr lang="en-US" altLang="en-US" sz="2000" b="1" i="1">
                <a:solidFill>
                  <a:srgbClr val="C00000"/>
                </a:solidFill>
                <a:latin typeface="Times New Roman" panose="02020603050405020304" pitchFamily="18" charset="0"/>
                <a:cs typeface="Times New Roman" panose="02020603050405020304" pitchFamily="18" charset="0"/>
              </a:rPr>
              <a:t>Don’t fire until you see the whites of their eyes</a:t>
            </a:r>
            <a:r>
              <a:rPr lang="en-US" altLang="en-US" sz="2000" i="1">
                <a:solidFill>
                  <a:srgbClr val="C00000"/>
                </a:solidFill>
                <a:latin typeface="Times New Roman" panose="02020603050405020304" pitchFamily="18" charset="0"/>
                <a:cs typeface="Times New Roman" panose="02020603050405020304" pitchFamily="18" charset="0"/>
              </a:rPr>
              <a:t>”</a:t>
            </a:r>
          </a:p>
        </p:txBody>
      </p:sp>
      <p:pic>
        <p:nvPicPr>
          <p:cNvPr id="28676" name="Picture 7">
            <a:extLst>
              <a:ext uri="{FF2B5EF4-FFF2-40B4-BE49-F238E27FC236}">
                <a16:creationId xmlns:a16="http://schemas.microsoft.com/office/drawing/2014/main" id="{EAC320B5-3E26-478A-925D-73450EB824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8800" y="1258888"/>
            <a:ext cx="3149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8">
            <a:extLst>
              <a:ext uri="{FF2B5EF4-FFF2-40B4-BE49-F238E27FC236}">
                <a16:creationId xmlns:a16="http://schemas.microsoft.com/office/drawing/2014/main" id="{490B4AAB-F66B-4663-9E39-A705C2CF384C}"/>
              </a:ext>
            </a:extLst>
          </p:cNvPr>
          <p:cNvSpPr txBox="1">
            <a:spLocks noChangeArrowheads="1"/>
          </p:cNvSpPr>
          <p:nvPr/>
        </p:nvSpPr>
        <p:spPr bwMode="auto">
          <a:xfrm>
            <a:off x="7981950" y="5511800"/>
            <a:ext cx="3473450" cy="277813"/>
          </a:xfrm>
          <a:prstGeom prst="rect">
            <a:avLst/>
          </a:prstGeom>
          <a:solidFill>
            <a:srgbClr val="FFFF00"/>
          </a:solidFill>
          <a:ln w="19050">
            <a:solidFill>
              <a:srgbClr val="0070C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200">
                <a:hlinkClick r:id="rId3"/>
              </a:rPr>
              <a:t>Battle of Bunker Hill </a:t>
            </a:r>
            <a:endParaRPr lang="en-US" altLang="en-US" sz="1200"/>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2D5D5451-B5F8-441C-8158-E1CB8B1C773C}"/>
              </a:ext>
            </a:extLst>
          </p:cNvPr>
          <p:cNvSpPr>
            <a:spLocks noGrp="1" noChangeArrowheads="1"/>
          </p:cNvSpPr>
          <p:nvPr>
            <p:ph type="title"/>
          </p:nvPr>
        </p:nvSpPr>
        <p:spPr>
          <a:xfrm>
            <a:off x="831850" y="2678113"/>
            <a:ext cx="10515600" cy="1884362"/>
          </a:xfrm>
        </p:spPr>
        <p:txBody>
          <a:bodyPr/>
          <a:lstStyle/>
          <a:p>
            <a:pPr eaLnBrk="1" hangingPunct="1"/>
            <a:r>
              <a:rPr lang="en-US" altLang="en-US" sz="5400">
                <a:solidFill>
                  <a:srgbClr val="C00000"/>
                </a:solidFill>
                <a:latin typeface="Times New Roman" panose="02020603050405020304" pitchFamily="18" charset="0"/>
                <a:cs typeface="Times New Roman" panose="02020603050405020304" pitchFamily="18" charset="0"/>
              </a:rPr>
              <a:t>Declaration of Independence (1776)</a:t>
            </a:r>
          </a:p>
        </p:txBody>
      </p:sp>
      <p:sp>
        <p:nvSpPr>
          <p:cNvPr id="3" name="Text Placeholder 2">
            <a:extLst>
              <a:ext uri="{FF2B5EF4-FFF2-40B4-BE49-F238E27FC236}">
                <a16:creationId xmlns:a16="http://schemas.microsoft.com/office/drawing/2014/main" id="{26763F76-2D4C-DD42-B38C-D5A672762949}"/>
              </a:ext>
            </a:extLst>
          </p:cNvPr>
          <p:cNvSpPr>
            <a:spLocks noGrp="1"/>
          </p:cNvSpPr>
          <p:nvPr>
            <p:ph type="body" idx="1"/>
          </p:nvPr>
        </p:nvSpPr>
        <p:spPr>
          <a:xfrm>
            <a:off x="831850" y="5048250"/>
            <a:ext cx="10515600" cy="1041400"/>
          </a:xfrm>
          <a:solidFill>
            <a:schemeClr val="bg1"/>
          </a:solidFill>
          <a:ln w="12700">
            <a:solidFill>
              <a:srgbClr val="0070C0"/>
            </a:solidFill>
          </a:ln>
        </p:spPr>
        <p:txBody>
          <a:bodyPr/>
          <a:lstStyle/>
          <a:p>
            <a:pPr algn="ctr" eaLnBrk="1" hangingPunct="1">
              <a:defRPr/>
            </a:pPr>
            <a:r>
              <a:rPr lang="en-IE" i="1" dirty="0">
                <a:solidFill>
                  <a:schemeClr val="tx1"/>
                </a:solidFill>
                <a:latin typeface="Times New Roman" panose="02020603050405020304" pitchFamily="18" charset="0"/>
                <a:cs typeface="Times New Roman" panose="02020603050405020304" pitchFamily="18" charset="0"/>
              </a:rPr>
              <a:t>“We hold these </a:t>
            </a:r>
            <a:r>
              <a:rPr lang="en-IE" i="1" u="sng" dirty="0">
                <a:solidFill>
                  <a:schemeClr val="tx1"/>
                </a:solidFill>
                <a:latin typeface="Times New Roman" panose="02020603050405020304" pitchFamily="18" charset="0"/>
                <a:cs typeface="Times New Roman" panose="02020603050405020304" pitchFamily="18" charset="0"/>
              </a:rPr>
              <a:t>truths to be self-evident</a:t>
            </a:r>
            <a:r>
              <a:rPr lang="en-IE" i="1" dirty="0">
                <a:solidFill>
                  <a:schemeClr val="tx1"/>
                </a:solidFill>
                <a:latin typeface="Times New Roman" panose="02020603050405020304" pitchFamily="18" charset="0"/>
                <a:cs typeface="Times New Roman" panose="02020603050405020304" pitchFamily="18" charset="0"/>
              </a:rPr>
              <a:t>, that </a:t>
            </a:r>
            <a:r>
              <a:rPr lang="en-IE" b="1" i="1" dirty="0">
                <a:solidFill>
                  <a:schemeClr val="tx1"/>
                </a:solidFill>
                <a:latin typeface="Times New Roman" panose="02020603050405020304" pitchFamily="18" charset="0"/>
                <a:cs typeface="Times New Roman" panose="02020603050405020304" pitchFamily="18" charset="0"/>
              </a:rPr>
              <a:t>all men are created equal</a:t>
            </a:r>
            <a:r>
              <a:rPr lang="en-IE" i="1" dirty="0">
                <a:solidFill>
                  <a:schemeClr val="tx1"/>
                </a:solidFill>
                <a:latin typeface="Times New Roman" panose="02020603050405020304" pitchFamily="18" charset="0"/>
                <a:cs typeface="Times New Roman" panose="02020603050405020304" pitchFamily="18" charset="0"/>
              </a:rPr>
              <a:t>, that they are endowed by their Creator with </a:t>
            </a:r>
            <a:r>
              <a:rPr lang="en-IE" b="1" i="1" dirty="0">
                <a:solidFill>
                  <a:schemeClr val="tx1"/>
                </a:solidFill>
                <a:latin typeface="Times New Roman" panose="02020603050405020304" pitchFamily="18" charset="0"/>
                <a:cs typeface="Times New Roman" panose="02020603050405020304" pitchFamily="18" charset="0"/>
              </a:rPr>
              <a:t>certain unalienable Rights</a:t>
            </a:r>
            <a:r>
              <a:rPr lang="en-IE" i="1" dirty="0">
                <a:solidFill>
                  <a:schemeClr val="tx1"/>
                </a:solidFill>
                <a:latin typeface="Times New Roman" panose="02020603050405020304" pitchFamily="18" charset="0"/>
                <a:cs typeface="Times New Roman" panose="02020603050405020304" pitchFamily="18" charset="0"/>
              </a:rPr>
              <a:t>, that among those are </a:t>
            </a:r>
            <a:r>
              <a:rPr lang="en-IE" b="1" i="1" dirty="0">
                <a:solidFill>
                  <a:schemeClr val="tx1"/>
                </a:solidFill>
                <a:latin typeface="Times New Roman" panose="02020603050405020304" pitchFamily="18" charset="0"/>
                <a:cs typeface="Times New Roman" panose="02020603050405020304" pitchFamily="18" charset="0"/>
              </a:rPr>
              <a:t>Life</a:t>
            </a:r>
            <a:r>
              <a:rPr lang="en-IE" i="1" dirty="0">
                <a:solidFill>
                  <a:schemeClr val="tx1"/>
                </a:solidFill>
                <a:latin typeface="Times New Roman" panose="02020603050405020304" pitchFamily="18" charset="0"/>
                <a:cs typeface="Times New Roman" panose="02020603050405020304" pitchFamily="18" charset="0"/>
              </a:rPr>
              <a:t>, </a:t>
            </a:r>
            <a:r>
              <a:rPr lang="en-IE" b="1" i="1" dirty="0">
                <a:solidFill>
                  <a:schemeClr val="tx1"/>
                </a:solidFill>
                <a:latin typeface="Times New Roman" panose="02020603050405020304" pitchFamily="18" charset="0"/>
                <a:cs typeface="Times New Roman" panose="02020603050405020304" pitchFamily="18" charset="0"/>
              </a:rPr>
              <a:t>Liberty</a:t>
            </a:r>
            <a:r>
              <a:rPr lang="en-IE" i="1" dirty="0">
                <a:solidFill>
                  <a:schemeClr val="tx1"/>
                </a:solidFill>
                <a:latin typeface="Times New Roman" panose="02020603050405020304" pitchFamily="18" charset="0"/>
                <a:cs typeface="Times New Roman" panose="02020603050405020304" pitchFamily="18" charset="0"/>
              </a:rPr>
              <a:t>, and the </a:t>
            </a:r>
            <a:r>
              <a:rPr lang="en-IE" b="1" i="1" dirty="0">
                <a:solidFill>
                  <a:schemeClr val="tx1"/>
                </a:solidFill>
                <a:latin typeface="Times New Roman" panose="02020603050405020304" pitchFamily="18" charset="0"/>
                <a:cs typeface="Times New Roman" panose="02020603050405020304" pitchFamily="18" charset="0"/>
              </a:rPr>
              <a:t>pursuit of Happiness</a:t>
            </a:r>
            <a:r>
              <a:rPr lang="en-IE" i="1" dirty="0">
                <a:solidFill>
                  <a:schemeClr val="tx1"/>
                </a:solidFill>
                <a:latin typeface="Times New Roman" panose="02020603050405020304" pitchFamily="18" charset="0"/>
                <a:cs typeface="Times New Roman" panose="02020603050405020304" pitchFamily="18" charset="0"/>
              </a:rPr>
              <a:t>.”</a:t>
            </a:r>
            <a:endParaRPr lang="en-US" i="1" dirty="0">
              <a:solidFill>
                <a:schemeClr val="tx1"/>
              </a:solidFill>
              <a:latin typeface="Times New Roman" panose="02020603050405020304" pitchFamily="18" charset="0"/>
              <a:cs typeface="Times New Roman" panose="02020603050405020304" pitchFamily="18" charset="0"/>
            </a:endParaRPr>
          </a:p>
          <a:p>
            <a:pPr eaLnBrk="1" hangingPunct="1">
              <a:defRPr/>
            </a:pPr>
            <a:endParaRPr lang="en-US" dirty="0"/>
          </a:p>
        </p:txBody>
      </p:sp>
      <p:pic>
        <p:nvPicPr>
          <p:cNvPr id="29700" name="Picture 5">
            <a:extLst>
              <a:ext uri="{FF2B5EF4-FFF2-40B4-BE49-F238E27FC236}">
                <a16:creationId xmlns:a16="http://schemas.microsoft.com/office/drawing/2014/main" id="{76DB0BDD-A39C-4953-900F-250E9BB058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76413" cy="2192338"/>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3">
            <a:extLst>
              <a:ext uri="{FF2B5EF4-FFF2-40B4-BE49-F238E27FC236}">
                <a16:creationId xmlns:a16="http://schemas.microsoft.com/office/drawing/2014/main" id="{16151071-CE9E-483E-876B-6907BA33A9D6}"/>
              </a:ext>
            </a:extLst>
          </p:cNvPr>
          <p:cNvSpPr>
            <a:spLocks noGrp="1" noChangeArrowheads="1"/>
          </p:cNvSpPr>
          <p:nvPr>
            <p:ph type="title"/>
          </p:nvPr>
        </p:nvSpPr>
        <p:spPr/>
        <p:txBody>
          <a:bodyPr/>
          <a:lstStyle/>
          <a:p>
            <a:pPr algn="ctr" eaLnBrk="1" hangingPunct="1"/>
            <a:r>
              <a:rPr lang="en-US" altLang="en-US">
                <a:latin typeface="Times New Roman" panose="02020603050405020304" pitchFamily="18" charset="0"/>
                <a:cs typeface="Times New Roman" panose="02020603050405020304" pitchFamily="18" charset="0"/>
              </a:rPr>
              <a:t>Declaration of Independence </a:t>
            </a:r>
          </a:p>
        </p:txBody>
      </p:sp>
      <p:pic>
        <p:nvPicPr>
          <p:cNvPr id="30722" name="Content Placeholder 12">
            <a:extLst>
              <a:ext uri="{FF2B5EF4-FFF2-40B4-BE49-F238E27FC236}">
                <a16:creationId xmlns:a16="http://schemas.microsoft.com/office/drawing/2014/main" id="{3F5B88D4-C80B-4448-BBE6-57DD17747D0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77850" y="1690688"/>
            <a:ext cx="3697288" cy="4524375"/>
          </a:xfrm>
        </p:spPr>
      </p:pic>
      <p:pic>
        <p:nvPicPr>
          <p:cNvPr id="30723" name="Content Placeholder 16">
            <a:extLst>
              <a:ext uri="{FF2B5EF4-FFF2-40B4-BE49-F238E27FC236}">
                <a16:creationId xmlns:a16="http://schemas.microsoft.com/office/drawing/2014/main" id="{6F4DB4B9-7285-4913-A631-DED391A9B8B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158163" y="1690688"/>
            <a:ext cx="3455987" cy="4524375"/>
          </a:xfrm>
        </p:spPr>
      </p:pic>
      <p:sp>
        <p:nvSpPr>
          <p:cNvPr id="30724" name="TextBox 17">
            <a:extLst>
              <a:ext uri="{FF2B5EF4-FFF2-40B4-BE49-F238E27FC236}">
                <a16:creationId xmlns:a16="http://schemas.microsoft.com/office/drawing/2014/main" id="{5199A68C-1E17-4A02-87A7-ACA335E66022}"/>
              </a:ext>
            </a:extLst>
          </p:cNvPr>
          <p:cNvSpPr txBox="1">
            <a:spLocks noChangeArrowheads="1"/>
          </p:cNvSpPr>
          <p:nvPr/>
        </p:nvSpPr>
        <p:spPr bwMode="auto">
          <a:xfrm>
            <a:off x="4454525" y="1690688"/>
            <a:ext cx="344328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latin typeface="Times New Roman" panose="02020603050405020304" pitchFamily="18" charset="0"/>
                <a:cs typeface="Times New Roman" panose="02020603050405020304" pitchFamily="18" charset="0"/>
              </a:rPr>
              <a:t>On 4</a:t>
            </a:r>
            <a:r>
              <a:rPr lang="en-US" altLang="en-US" sz="1800" baseline="30000">
                <a:latin typeface="Times New Roman" panose="02020603050405020304" pitchFamily="18" charset="0"/>
                <a:cs typeface="Times New Roman" panose="02020603050405020304" pitchFamily="18" charset="0"/>
              </a:rPr>
              <a:t>th</a:t>
            </a:r>
            <a:r>
              <a:rPr lang="en-US" altLang="en-US" sz="1800">
                <a:latin typeface="Times New Roman" panose="02020603050405020304" pitchFamily="18" charset="0"/>
                <a:cs typeface="Times New Roman" panose="02020603050405020304" pitchFamily="18" charset="0"/>
              </a:rPr>
              <a:t> July, 1776, 12 of the 13 American Colonies voted to adopt the draft Declaration of Independence, written by Thomas Jefferson.</a:t>
            </a:r>
          </a:p>
          <a:p>
            <a:pPr>
              <a:lnSpc>
                <a:spcPct val="100000"/>
              </a:lnSpc>
              <a:spcBef>
                <a:spcPct val="0"/>
              </a:spcBef>
              <a:buFontTx/>
              <a:buNone/>
            </a:pPr>
            <a:endParaRPr lang="en-US" altLang="en-US" sz="180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en-US" altLang="en-US" sz="1800">
                <a:latin typeface="Times New Roman" panose="02020603050405020304" pitchFamily="18" charset="0"/>
                <a:cs typeface="Times New Roman" panose="02020603050405020304" pitchFamily="18" charset="0"/>
              </a:rPr>
              <a:t>Only New York abstained on its vote.</a:t>
            </a:r>
          </a:p>
          <a:p>
            <a:pPr>
              <a:lnSpc>
                <a:spcPct val="100000"/>
              </a:lnSpc>
              <a:spcBef>
                <a:spcPct val="0"/>
              </a:spcBef>
              <a:buFontTx/>
              <a:buNone/>
            </a:pPr>
            <a:endParaRPr lang="en-US" altLang="en-US" sz="1800"/>
          </a:p>
          <a:p>
            <a:pPr algn="ctr">
              <a:lnSpc>
                <a:spcPct val="100000"/>
              </a:lnSpc>
              <a:spcBef>
                <a:spcPct val="0"/>
              </a:spcBef>
              <a:buFontTx/>
              <a:buNone/>
            </a:pPr>
            <a:r>
              <a:rPr lang="en-IE" altLang="en-US" sz="1800" i="1">
                <a:solidFill>
                  <a:srgbClr val="002060"/>
                </a:solidFill>
                <a:latin typeface="Times New Roman" panose="02020603050405020304" pitchFamily="18" charset="0"/>
                <a:cs typeface="Times New Roman" panose="02020603050405020304" pitchFamily="18" charset="0"/>
              </a:rPr>
              <a:t>“We hold these </a:t>
            </a:r>
            <a:r>
              <a:rPr lang="en-IE" altLang="en-US" sz="1800" i="1" u="sng">
                <a:solidFill>
                  <a:srgbClr val="002060"/>
                </a:solidFill>
                <a:latin typeface="Times New Roman" panose="02020603050405020304" pitchFamily="18" charset="0"/>
                <a:cs typeface="Times New Roman" panose="02020603050405020304" pitchFamily="18" charset="0"/>
              </a:rPr>
              <a:t>truths to be self-evident</a:t>
            </a:r>
            <a:r>
              <a:rPr lang="en-IE" altLang="en-US" sz="1800" i="1">
                <a:solidFill>
                  <a:srgbClr val="002060"/>
                </a:solidFill>
                <a:latin typeface="Times New Roman" panose="02020603050405020304" pitchFamily="18" charset="0"/>
                <a:cs typeface="Times New Roman" panose="02020603050405020304" pitchFamily="18" charset="0"/>
              </a:rPr>
              <a:t>, that </a:t>
            </a:r>
            <a:r>
              <a:rPr lang="en-IE" altLang="en-US" sz="1800" b="1" i="1">
                <a:solidFill>
                  <a:srgbClr val="002060"/>
                </a:solidFill>
                <a:latin typeface="Times New Roman" panose="02020603050405020304" pitchFamily="18" charset="0"/>
                <a:cs typeface="Times New Roman" panose="02020603050405020304" pitchFamily="18" charset="0"/>
              </a:rPr>
              <a:t>all men are created equal</a:t>
            </a:r>
            <a:r>
              <a:rPr lang="en-IE" altLang="en-US" sz="1800" i="1">
                <a:solidFill>
                  <a:srgbClr val="002060"/>
                </a:solidFill>
                <a:latin typeface="Times New Roman" panose="02020603050405020304" pitchFamily="18" charset="0"/>
                <a:cs typeface="Times New Roman" panose="02020603050405020304" pitchFamily="18" charset="0"/>
              </a:rPr>
              <a:t>, that they are endowed by their Creator with </a:t>
            </a:r>
            <a:r>
              <a:rPr lang="en-IE" altLang="en-US" sz="1800" b="1" i="1">
                <a:solidFill>
                  <a:srgbClr val="002060"/>
                </a:solidFill>
                <a:latin typeface="Times New Roman" panose="02020603050405020304" pitchFamily="18" charset="0"/>
                <a:cs typeface="Times New Roman" panose="02020603050405020304" pitchFamily="18" charset="0"/>
              </a:rPr>
              <a:t>certain unalienable Rights</a:t>
            </a:r>
            <a:r>
              <a:rPr lang="en-IE" altLang="en-US" sz="1800" i="1">
                <a:solidFill>
                  <a:srgbClr val="002060"/>
                </a:solidFill>
                <a:latin typeface="Times New Roman" panose="02020603050405020304" pitchFamily="18" charset="0"/>
                <a:cs typeface="Times New Roman" panose="02020603050405020304" pitchFamily="18" charset="0"/>
              </a:rPr>
              <a:t>, that among those are </a:t>
            </a:r>
            <a:r>
              <a:rPr lang="en-IE" altLang="en-US" sz="1800" b="1" i="1">
                <a:solidFill>
                  <a:srgbClr val="002060"/>
                </a:solidFill>
                <a:latin typeface="Times New Roman" panose="02020603050405020304" pitchFamily="18" charset="0"/>
                <a:cs typeface="Times New Roman" panose="02020603050405020304" pitchFamily="18" charset="0"/>
              </a:rPr>
              <a:t>Life</a:t>
            </a:r>
            <a:r>
              <a:rPr lang="en-IE" altLang="en-US" sz="1800" i="1">
                <a:solidFill>
                  <a:srgbClr val="002060"/>
                </a:solidFill>
                <a:latin typeface="Times New Roman" panose="02020603050405020304" pitchFamily="18" charset="0"/>
                <a:cs typeface="Times New Roman" panose="02020603050405020304" pitchFamily="18" charset="0"/>
              </a:rPr>
              <a:t>, </a:t>
            </a:r>
            <a:r>
              <a:rPr lang="en-IE" altLang="en-US" sz="1800" b="1" i="1">
                <a:solidFill>
                  <a:srgbClr val="002060"/>
                </a:solidFill>
                <a:latin typeface="Times New Roman" panose="02020603050405020304" pitchFamily="18" charset="0"/>
                <a:cs typeface="Times New Roman" panose="02020603050405020304" pitchFamily="18" charset="0"/>
              </a:rPr>
              <a:t>Liberty</a:t>
            </a:r>
            <a:r>
              <a:rPr lang="en-IE" altLang="en-US" sz="1800" i="1">
                <a:solidFill>
                  <a:srgbClr val="002060"/>
                </a:solidFill>
                <a:latin typeface="Times New Roman" panose="02020603050405020304" pitchFamily="18" charset="0"/>
                <a:cs typeface="Times New Roman" panose="02020603050405020304" pitchFamily="18" charset="0"/>
              </a:rPr>
              <a:t>, and the </a:t>
            </a:r>
            <a:r>
              <a:rPr lang="en-IE" altLang="en-US" sz="1800" b="1" i="1">
                <a:solidFill>
                  <a:srgbClr val="002060"/>
                </a:solidFill>
                <a:latin typeface="Times New Roman" panose="02020603050405020304" pitchFamily="18" charset="0"/>
                <a:cs typeface="Times New Roman" panose="02020603050405020304" pitchFamily="18" charset="0"/>
              </a:rPr>
              <a:t>pursuit of Happiness</a:t>
            </a:r>
            <a:r>
              <a:rPr lang="en-IE" altLang="en-US" sz="1800" i="1">
                <a:solidFill>
                  <a:srgbClr val="002060"/>
                </a:solidFill>
                <a:latin typeface="Times New Roman" panose="02020603050405020304" pitchFamily="18" charset="0"/>
                <a:cs typeface="Times New Roman" panose="02020603050405020304" pitchFamily="18" charset="0"/>
              </a:rPr>
              <a:t>.”</a:t>
            </a:r>
            <a:endParaRPr lang="en-US" altLang="en-US" sz="1800" i="1">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Box 4">
            <a:extLst>
              <a:ext uri="{FF2B5EF4-FFF2-40B4-BE49-F238E27FC236}">
                <a16:creationId xmlns:a16="http://schemas.microsoft.com/office/drawing/2014/main" id="{6B2F490A-C727-4AAF-80AE-7AA269181516}"/>
              </a:ext>
            </a:extLst>
          </p:cNvPr>
          <p:cNvSpPr txBox="1">
            <a:spLocks noChangeArrowheads="1"/>
          </p:cNvSpPr>
          <p:nvPr/>
        </p:nvSpPr>
        <p:spPr bwMode="auto">
          <a:xfrm>
            <a:off x="417513" y="385763"/>
            <a:ext cx="6702425" cy="1893887"/>
          </a:xfrm>
          <a:prstGeom prst="rect">
            <a:avLst/>
          </a:prstGeom>
          <a:solidFill>
            <a:srgbClr val="FFFF00">
              <a:alpha val="87057"/>
            </a:srgbClr>
          </a:solidFill>
          <a:ln w="12700">
            <a:solidFill>
              <a:srgbClr val="0070C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50000"/>
              </a:lnSpc>
              <a:spcBef>
                <a:spcPct val="0"/>
              </a:spcBef>
              <a:buFontTx/>
              <a:buNone/>
            </a:pPr>
            <a:r>
              <a:rPr lang="en-IE" altLang="en-US" sz="1600" i="1">
                <a:latin typeface="Times New Roman" panose="02020603050405020304" pitchFamily="18" charset="0"/>
                <a:cs typeface="Times New Roman" panose="02020603050405020304" pitchFamily="18" charset="0"/>
              </a:rPr>
              <a:t>"When in the Course of human events, it becomes necessary for one people to dissolve the political bands which have connected them with another, … the separate and equal station to which the </a:t>
            </a:r>
            <a:r>
              <a:rPr lang="en-IE" altLang="en-US" sz="1600" b="1" i="1">
                <a:latin typeface="Times New Roman" panose="02020603050405020304" pitchFamily="18" charset="0"/>
                <a:cs typeface="Times New Roman" panose="02020603050405020304" pitchFamily="18" charset="0"/>
              </a:rPr>
              <a:t>Laws of Nature</a:t>
            </a:r>
            <a:r>
              <a:rPr lang="en-IE" altLang="en-US" sz="1600" i="1">
                <a:latin typeface="Times New Roman" panose="02020603050405020304" pitchFamily="18" charset="0"/>
                <a:cs typeface="Times New Roman" panose="02020603050405020304" pitchFamily="18" charset="0"/>
              </a:rPr>
              <a:t> and of Nature's God entitle them, a decent respect to the opinions of mankind requires that they should declare the causes which impel them to the separation."</a:t>
            </a:r>
            <a:endParaRPr lang="en-US" altLang="en-US" sz="1600" i="1">
              <a:latin typeface="Times New Roman" panose="02020603050405020304" pitchFamily="18" charset="0"/>
              <a:cs typeface="Times New Roman" panose="02020603050405020304" pitchFamily="18" charset="0"/>
            </a:endParaRPr>
          </a:p>
        </p:txBody>
      </p:sp>
      <p:sp>
        <p:nvSpPr>
          <p:cNvPr id="31746" name="TextBox 5">
            <a:extLst>
              <a:ext uri="{FF2B5EF4-FFF2-40B4-BE49-F238E27FC236}">
                <a16:creationId xmlns:a16="http://schemas.microsoft.com/office/drawing/2014/main" id="{35FE10A0-0D68-4402-A8FC-288C47ECAF3B}"/>
              </a:ext>
            </a:extLst>
          </p:cNvPr>
          <p:cNvSpPr txBox="1">
            <a:spLocks noChangeArrowheads="1"/>
          </p:cNvSpPr>
          <p:nvPr/>
        </p:nvSpPr>
        <p:spPr bwMode="auto">
          <a:xfrm>
            <a:off x="7837488" y="385763"/>
            <a:ext cx="3879850" cy="1816100"/>
          </a:xfrm>
          <a:prstGeom prst="rect">
            <a:avLst/>
          </a:prstGeom>
          <a:solidFill>
            <a:srgbClr val="FFC000">
              <a:alpha val="56078"/>
            </a:srgbClr>
          </a:solidFill>
          <a:ln w="12700">
            <a:solidFill>
              <a:srgbClr val="7030A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IE" altLang="en-US" i="1">
                <a:latin typeface="Angsana New" panose="02020603050405020304" pitchFamily="18" charset="-34"/>
                <a:cs typeface="Angsana New" panose="02020603050405020304" pitchFamily="18" charset="-34"/>
              </a:rPr>
              <a:t>"That to secure these rights, Governments are instituted among Men, deriving their just powers from the </a:t>
            </a:r>
            <a:r>
              <a:rPr lang="en-IE" altLang="en-US" i="1">
                <a:latin typeface="Angsana New" panose="02020603050405020304" pitchFamily="18" charset="-34"/>
                <a:cs typeface="Angsana New" panose="02020603050405020304" pitchFamily="18" charset="-34"/>
                <a:hlinkClick r:id="rId2" tooltip="Consent of the governed"/>
              </a:rPr>
              <a:t>consent of the governed</a:t>
            </a:r>
            <a:r>
              <a:rPr lang="en-IE" altLang="en-US" i="1">
                <a:latin typeface="Angsana New" panose="02020603050405020304" pitchFamily="18" charset="-34"/>
                <a:cs typeface="Angsana New" panose="02020603050405020304" pitchFamily="18" charset="-34"/>
              </a:rPr>
              <a:t>…”</a:t>
            </a:r>
            <a:endParaRPr lang="en-US" altLang="en-US" i="1">
              <a:latin typeface="Angsana New" panose="02020603050405020304" pitchFamily="18" charset="-34"/>
              <a:cs typeface="Angsana New" panose="02020603050405020304" pitchFamily="18" charset="-34"/>
            </a:endParaRPr>
          </a:p>
        </p:txBody>
      </p:sp>
      <p:sp>
        <p:nvSpPr>
          <p:cNvPr id="7" name="TextBox 6">
            <a:extLst>
              <a:ext uri="{FF2B5EF4-FFF2-40B4-BE49-F238E27FC236}">
                <a16:creationId xmlns:a16="http://schemas.microsoft.com/office/drawing/2014/main" id="{95F2B3CD-22CD-AA4D-9841-020AAC33ED8B}"/>
              </a:ext>
            </a:extLst>
          </p:cNvPr>
          <p:cNvSpPr txBox="1"/>
          <p:nvPr/>
        </p:nvSpPr>
        <p:spPr>
          <a:xfrm>
            <a:off x="1371600" y="2497138"/>
            <a:ext cx="9796463" cy="1293812"/>
          </a:xfrm>
          <a:prstGeom prst="rect">
            <a:avLst/>
          </a:prstGeom>
          <a:solidFill>
            <a:schemeClr val="accent6">
              <a:lumMod val="20000"/>
              <a:lumOff val="80000"/>
            </a:schemeClr>
          </a:solidFill>
          <a:ln w="15875">
            <a:solidFill>
              <a:srgbClr val="C00000"/>
            </a:solidFill>
          </a:ln>
        </p:spPr>
        <p:txBody>
          <a:bodyPr>
            <a:spAutoFit/>
          </a:bodyPr>
          <a:lstStyle/>
          <a:p>
            <a:pPr algn="ctr">
              <a:lnSpc>
                <a:spcPct val="150000"/>
              </a:lnSpc>
              <a:defRPr/>
            </a:pPr>
            <a:r>
              <a:rPr lang="en-IE" i="1" dirty="0">
                <a:latin typeface="Goudy Old Style" panose="02020502050305020303" pitchFamily="18" charset="77"/>
                <a:ea typeface="Brush Script MT" panose="03060802040406070304" pitchFamily="66" charset="-122"/>
                <a:cs typeface="Brush Script MT" panose="03060802040406070304" pitchFamily="66" charset="-122"/>
              </a:rPr>
              <a:t>“But when a long train of abuses and usurpations, pursuing invariably the same Object evinces a design to reduce them under </a:t>
            </a:r>
            <a:r>
              <a:rPr lang="en-IE" b="1" i="1" dirty="0">
                <a:latin typeface="Goudy Old Style" panose="02020502050305020303" pitchFamily="18" charset="77"/>
                <a:ea typeface="Brush Script MT" panose="03060802040406070304" pitchFamily="66" charset="-122"/>
                <a:cs typeface="Brush Script MT" panose="03060802040406070304" pitchFamily="66" charset="-122"/>
              </a:rPr>
              <a:t>absolute Despotism</a:t>
            </a:r>
            <a:r>
              <a:rPr lang="en-IE" i="1" dirty="0">
                <a:latin typeface="Goudy Old Style" panose="02020502050305020303" pitchFamily="18" charset="77"/>
                <a:ea typeface="Brush Script MT" panose="03060802040406070304" pitchFamily="66" charset="-122"/>
                <a:cs typeface="Brush Script MT" panose="03060802040406070304" pitchFamily="66" charset="-122"/>
              </a:rPr>
              <a:t>, it is their right, it is their duty, to </a:t>
            </a:r>
            <a:r>
              <a:rPr lang="en-IE" i="1" u="sng" dirty="0">
                <a:latin typeface="Goudy Old Style" panose="02020502050305020303" pitchFamily="18" charset="77"/>
                <a:ea typeface="Brush Script MT" panose="03060802040406070304" pitchFamily="66" charset="-122"/>
                <a:cs typeface="Brush Script MT" panose="03060802040406070304" pitchFamily="66" charset="-122"/>
              </a:rPr>
              <a:t>throw off such Government</a:t>
            </a:r>
            <a:r>
              <a:rPr lang="en-IE" i="1" dirty="0">
                <a:latin typeface="Goudy Old Style" panose="02020502050305020303" pitchFamily="18" charset="77"/>
                <a:ea typeface="Brush Script MT" panose="03060802040406070304" pitchFamily="66" charset="-122"/>
                <a:cs typeface="Brush Script MT" panose="03060802040406070304" pitchFamily="66" charset="-122"/>
              </a:rPr>
              <a:t>, and to provide new Guards for their future security."</a:t>
            </a:r>
            <a:endParaRPr lang="en-US" i="1" dirty="0">
              <a:latin typeface="Goudy Old Style" panose="02020502050305020303" pitchFamily="18" charset="77"/>
              <a:ea typeface="Brush Script MT" panose="03060802040406070304" pitchFamily="66" charset="-122"/>
              <a:cs typeface="Brush Script MT" panose="03060802040406070304" pitchFamily="66" charset="-122"/>
            </a:endParaRPr>
          </a:p>
        </p:txBody>
      </p:sp>
      <p:sp>
        <p:nvSpPr>
          <p:cNvPr id="31748" name="TextBox 7">
            <a:extLst>
              <a:ext uri="{FF2B5EF4-FFF2-40B4-BE49-F238E27FC236}">
                <a16:creationId xmlns:a16="http://schemas.microsoft.com/office/drawing/2014/main" id="{C7FF6F3A-8599-4195-ACA3-42446BA34308}"/>
              </a:ext>
            </a:extLst>
          </p:cNvPr>
          <p:cNvSpPr txBox="1">
            <a:spLocks noChangeArrowheads="1"/>
          </p:cNvSpPr>
          <p:nvPr/>
        </p:nvSpPr>
        <p:spPr bwMode="auto">
          <a:xfrm>
            <a:off x="417513" y="4086225"/>
            <a:ext cx="4924425" cy="1525588"/>
          </a:xfrm>
          <a:prstGeom prst="rect">
            <a:avLst/>
          </a:prstGeom>
          <a:solidFill>
            <a:srgbClr val="00B0F0">
              <a:alpha val="39999"/>
            </a:srgbClr>
          </a:solidFill>
          <a:ln w="9525">
            <a:solidFill>
              <a:srgbClr val="00B05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50000"/>
              </a:lnSpc>
              <a:spcBef>
                <a:spcPct val="0"/>
              </a:spcBef>
              <a:buFontTx/>
              <a:buNone/>
            </a:pPr>
            <a:r>
              <a:rPr lang="en-IE" altLang="en-US" sz="1600" i="1">
                <a:latin typeface="Times New Roman" panose="02020603050405020304" pitchFamily="18" charset="0"/>
                <a:cs typeface="Times New Roman" panose="02020603050405020304" pitchFamily="18" charset="0"/>
              </a:rPr>
              <a:t>“The history of the present King of Great Britain is a history of repeated injuries and usurpations, all having in direct object the establishment of an absolute Tyranny over these States.”</a:t>
            </a:r>
            <a:endParaRPr lang="en-US" altLang="en-US" sz="1600" i="1">
              <a:latin typeface="Times New Roman" panose="02020603050405020304" pitchFamily="18" charset="0"/>
              <a:cs typeface="Times New Roman" panose="02020603050405020304" pitchFamily="18" charset="0"/>
            </a:endParaRPr>
          </a:p>
        </p:txBody>
      </p:sp>
      <p:sp>
        <p:nvSpPr>
          <p:cNvPr id="31749" name="TextBox 8">
            <a:extLst>
              <a:ext uri="{FF2B5EF4-FFF2-40B4-BE49-F238E27FC236}">
                <a16:creationId xmlns:a16="http://schemas.microsoft.com/office/drawing/2014/main" id="{83F3AE87-E665-4575-86DD-C992D81D96FC}"/>
              </a:ext>
            </a:extLst>
          </p:cNvPr>
          <p:cNvSpPr txBox="1">
            <a:spLocks noChangeArrowheads="1"/>
          </p:cNvSpPr>
          <p:nvPr/>
        </p:nvSpPr>
        <p:spPr bwMode="auto">
          <a:xfrm>
            <a:off x="5918200" y="4086225"/>
            <a:ext cx="5799138" cy="1525588"/>
          </a:xfrm>
          <a:prstGeom prst="rect">
            <a:avLst/>
          </a:prstGeom>
          <a:solidFill>
            <a:srgbClr val="FF0000">
              <a:alpha val="10196"/>
            </a:srgbClr>
          </a:solidFill>
          <a:ln w="9525">
            <a:solidFill>
              <a:srgbClr val="FF000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50000"/>
              </a:lnSpc>
              <a:spcBef>
                <a:spcPct val="0"/>
              </a:spcBef>
              <a:buFontTx/>
              <a:buNone/>
            </a:pPr>
            <a:r>
              <a:rPr lang="en-IE" altLang="en-US" sz="1600" i="1">
                <a:latin typeface="Times New Roman" panose="02020603050405020304" pitchFamily="18" charset="0"/>
                <a:cs typeface="Times New Roman" panose="02020603050405020304" pitchFamily="18" charset="0"/>
              </a:rPr>
              <a:t>“That these united Colonies are, and of Right ought to be Free and Independent </a:t>
            </a:r>
            <a:r>
              <a:rPr lang="en-IE" altLang="en-US" sz="1600" i="1">
                <a:latin typeface="Times New Roman" panose="02020603050405020304" pitchFamily="18" charset="0"/>
                <a:cs typeface="Times New Roman" panose="02020603050405020304" pitchFamily="18" charset="0"/>
                <a:hlinkClick r:id="rId3" tooltip="Sovereign state"/>
              </a:rPr>
              <a:t>States</a:t>
            </a:r>
            <a:r>
              <a:rPr lang="en-IE" altLang="en-US" sz="1600" i="1">
                <a:latin typeface="Times New Roman" panose="02020603050405020304" pitchFamily="18" charset="0"/>
                <a:cs typeface="Times New Roman" panose="02020603050405020304" pitchFamily="18" charset="0"/>
              </a:rPr>
              <a:t>; that they are Absolved from all Allegiance to the British Crown, and that all political connection between them and the State of Great Britain, is and ought to be totally dissolved.”</a:t>
            </a:r>
            <a:endParaRPr lang="en-US" altLang="en-US" sz="1600" i="1">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C5DECDB-6A35-6941-B0C1-D8DC626BEC79}"/>
              </a:ext>
            </a:extLst>
          </p:cNvPr>
          <p:cNvSpPr txBox="1"/>
          <p:nvPr/>
        </p:nvSpPr>
        <p:spPr>
          <a:xfrm>
            <a:off x="417513" y="5907088"/>
            <a:ext cx="11299825" cy="417512"/>
          </a:xfrm>
          <a:prstGeom prst="rect">
            <a:avLst/>
          </a:prstGeom>
          <a:solidFill>
            <a:schemeClr val="accent2">
              <a:lumMod val="40000"/>
              <a:lumOff val="60000"/>
            </a:schemeClr>
          </a:solidFill>
          <a:ln>
            <a:solidFill>
              <a:schemeClr val="accent1">
                <a:lumMod val="50000"/>
              </a:schemeClr>
            </a:solidFill>
          </a:ln>
        </p:spPr>
        <p:txBody>
          <a:bodyPr>
            <a:spAutoFit/>
          </a:bodyPr>
          <a:lstStyle/>
          <a:p>
            <a:pPr algn="ctr">
              <a:lnSpc>
                <a:spcPct val="150000"/>
              </a:lnSpc>
              <a:defRPr/>
            </a:pPr>
            <a:r>
              <a:rPr lang="en-IE" sz="1600" b="1" i="1" dirty="0">
                <a:latin typeface="Times New Roman" panose="02020603050405020304" pitchFamily="18" charset="0"/>
                <a:cs typeface="Times New Roman" panose="02020603050405020304" pitchFamily="18" charset="0"/>
              </a:rPr>
              <a:t>“A Prince, whose character is thus marked by every act which may define a </a:t>
            </a:r>
            <a:r>
              <a:rPr lang="en-IE" sz="1600" b="1" i="1" dirty="0">
                <a:latin typeface="Times New Roman" panose="02020603050405020304" pitchFamily="18" charset="0"/>
                <a:cs typeface="Times New Roman" panose="02020603050405020304" pitchFamily="18" charset="0"/>
                <a:hlinkClick r:id="rId4" tooltip="Tyrant"/>
              </a:rPr>
              <a:t>Tyrant</a:t>
            </a:r>
            <a:r>
              <a:rPr lang="en-IE" sz="1600" b="1" i="1" dirty="0">
                <a:latin typeface="Times New Roman" panose="02020603050405020304" pitchFamily="18" charset="0"/>
                <a:cs typeface="Times New Roman" panose="02020603050405020304" pitchFamily="18" charset="0"/>
              </a:rPr>
              <a:t>, is unfit to be the ruler of a free people."</a:t>
            </a:r>
            <a:endParaRPr lang="en-US" sz="1600" b="1" i="1" dirty="0">
              <a:latin typeface="Times New Roman" panose="02020603050405020304" pitchFamily="18" charset="0"/>
              <a:cs typeface="Times New Roman" panose="02020603050405020304" pitchFamily="18" charset="0"/>
            </a:endParaRP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4">
            <a:extLst>
              <a:ext uri="{FF2B5EF4-FFF2-40B4-BE49-F238E27FC236}">
                <a16:creationId xmlns:a16="http://schemas.microsoft.com/office/drawing/2014/main" id="{55B619F6-BE6E-4D58-87C6-87EA73BCE0CB}"/>
              </a:ext>
            </a:extLst>
          </p:cNvPr>
          <p:cNvSpPr>
            <a:spLocks noGrp="1" noChangeArrowheads="1"/>
          </p:cNvSpPr>
          <p:nvPr>
            <p:ph type="title"/>
          </p:nvPr>
        </p:nvSpPr>
        <p:spPr>
          <a:xfrm>
            <a:off x="1981200" y="392113"/>
            <a:ext cx="8229600" cy="750887"/>
          </a:xfrm>
        </p:spPr>
        <p:txBody>
          <a:bodyPr/>
          <a:lstStyle/>
          <a:p>
            <a:pPr algn="ctr" eaLnBrk="1" hangingPunct="1"/>
            <a:r>
              <a:rPr lang="en-US" altLang="en-US" sz="5400">
                <a:solidFill>
                  <a:srgbClr val="7030A0"/>
                </a:solidFill>
                <a:latin typeface="Times New Roman" panose="02020603050405020304" pitchFamily="18" charset="0"/>
                <a:cs typeface="Times New Roman" panose="02020603050405020304" pitchFamily="18" charset="0"/>
              </a:rPr>
              <a:t>Benjamin Franklin</a:t>
            </a:r>
          </a:p>
        </p:txBody>
      </p:sp>
      <p:sp>
        <p:nvSpPr>
          <p:cNvPr id="32770" name="Rectangle 3">
            <a:extLst>
              <a:ext uri="{FF2B5EF4-FFF2-40B4-BE49-F238E27FC236}">
                <a16:creationId xmlns:a16="http://schemas.microsoft.com/office/drawing/2014/main" id="{8FA7760F-577B-4A58-912C-0806A3C5A5D8}"/>
              </a:ext>
            </a:extLst>
          </p:cNvPr>
          <p:cNvSpPr>
            <a:spLocks noGrp="1" noChangeArrowheads="1"/>
          </p:cNvSpPr>
          <p:nvPr>
            <p:ph type="body" sz="half" idx="1"/>
          </p:nvPr>
        </p:nvSpPr>
        <p:spPr>
          <a:xfrm>
            <a:off x="744538" y="1570038"/>
            <a:ext cx="4911725" cy="4525962"/>
          </a:xfrm>
        </p:spPr>
        <p:txBody>
          <a:bodyPr/>
          <a:lstStyle/>
          <a:p>
            <a:pPr eaLnBrk="1" hangingPunct="1">
              <a:lnSpc>
                <a:spcPct val="150000"/>
              </a:lnSpc>
            </a:pPr>
            <a:r>
              <a:rPr lang="en-US" altLang="en-US" sz="2000">
                <a:latin typeface="Times New Roman" panose="02020603050405020304" pitchFamily="18" charset="0"/>
                <a:cs typeface="Times New Roman" panose="02020603050405020304" pitchFamily="18" charset="0"/>
              </a:rPr>
              <a:t>Author, theorist, politician, scientist, writer and inventor.</a:t>
            </a:r>
          </a:p>
          <a:p>
            <a:pPr eaLnBrk="1" hangingPunct="1">
              <a:lnSpc>
                <a:spcPct val="150000"/>
              </a:lnSpc>
            </a:pPr>
            <a:r>
              <a:rPr lang="en-US" altLang="en-US" sz="2000">
                <a:latin typeface="Times New Roman" panose="02020603050405020304" pitchFamily="18" charset="0"/>
                <a:cs typeface="Times New Roman" panose="02020603050405020304" pitchFamily="18" charset="0"/>
              </a:rPr>
              <a:t>Representative of Pennsylvania</a:t>
            </a:r>
          </a:p>
          <a:p>
            <a:pPr eaLnBrk="1" hangingPunct="1">
              <a:lnSpc>
                <a:spcPct val="150000"/>
              </a:lnSpc>
            </a:pPr>
            <a:r>
              <a:rPr lang="en-US" altLang="en-US" sz="2000">
                <a:latin typeface="Times New Roman" panose="02020603050405020304" pitchFamily="18" charset="0"/>
                <a:cs typeface="Times New Roman" panose="02020603050405020304" pitchFamily="18" charset="0"/>
              </a:rPr>
              <a:t>Sent to </a:t>
            </a:r>
            <a:r>
              <a:rPr lang="en-US" altLang="en-US" sz="2000">
                <a:solidFill>
                  <a:srgbClr val="C00000"/>
                </a:solidFill>
                <a:latin typeface="Times New Roman" panose="02020603050405020304" pitchFamily="18" charset="0"/>
                <a:cs typeface="Times New Roman" panose="02020603050405020304" pitchFamily="18" charset="0"/>
              </a:rPr>
              <a:t>France</a:t>
            </a:r>
            <a:r>
              <a:rPr lang="en-US" altLang="en-US" sz="2000">
                <a:solidFill>
                  <a:srgbClr val="7030A0"/>
                </a:solidFill>
                <a:latin typeface="Times New Roman" panose="02020603050405020304" pitchFamily="18" charset="0"/>
                <a:cs typeface="Times New Roman" panose="02020603050405020304" pitchFamily="18" charset="0"/>
              </a:rPr>
              <a:t> </a:t>
            </a:r>
            <a:r>
              <a:rPr lang="en-US" altLang="en-US" sz="2000">
                <a:latin typeface="Times New Roman" panose="02020603050405020304" pitchFamily="18" charset="0"/>
                <a:cs typeface="Times New Roman" panose="02020603050405020304" pitchFamily="18" charset="0"/>
              </a:rPr>
              <a:t>to convince them to help the Americans in the revolution with soldiers, supplies, and ships</a:t>
            </a:r>
          </a:p>
        </p:txBody>
      </p:sp>
      <p:pic>
        <p:nvPicPr>
          <p:cNvPr id="32771" name="Online Image Placeholder 3">
            <a:extLst>
              <a:ext uri="{FF2B5EF4-FFF2-40B4-BE49-F238E27FC236}">
                <a16:creationId xmlns:a16="http://schemas.microsoft.com/office/drawing/2014/main" id="{202F12B2-765E-4EE8-846E-DA7B295ED988}"/>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7175500" y="1722438"/>
            <a:ext cx="3429000" cy="4279900"/>
          </a:xfrm>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4">
            <a:extLst>
              <a:ext uri="{FF2B5EF4-FFF2-40B4-BE49-F238E27FC236}">
                <a16:creationId xmlns:a16="http://schemas.microsoft.com/office/drawing/2014/main" id="{51BFC09E-D65D-4F6A-A95B-24A76991B1D0}"/>
              </a:ext>
            </a:extLst>
          </p:cNvPr>
          <p:cNvSpPr>
            <a:spLocks noGrp="1" noChangeArrowheads="1"/>
          </p:cNvSpPr>
          <p:nvPr>
            <p:ph type="title"/>
          </p:nvPr>
        </p:nvSpPr>
        <p:spPr/>
        <p:txBody>
          <a:bodyPr/>
          <a:lstStyle/>
          <a:p>
            <a:pPr algn="ctr" eaLnBrk="1" hangingPunct="1"/>
            <a:r>
              <a:rPr lang="en-US" altLang="en-US">
                <a:latin typeface="Times New Roman" panose="02020603050405020304" pitchFamily="18" charset="0"/>
                <a:cs typeface="Times New Roman" panose="02020603050405020304" pitchFamily="18" charset="0"/>
              </a:rPr>
              <a:t>Tactical Comparisons</a:t>
            </a:r>
          </a:p>
        </p:txBody>
      </p:sp>
      <p:sp>
        <p:nvSpPr>
          <p:cNvPr id="34818" name="Text Placeholder 5">
            <a:extLst>
              <a:ext uri="{FF2B5EF4-FFF2-40B4-BE49-F238E27FC236}">
                <a16:creationId xmlns:a16="http://schemas.microsoft.com/office/drawing/2014/main" id="{93FBD741-9B4D-4519-B8FC-08697527C329}"/>
              </a:ext>
            </a:extLst>
          </p:cNvPr>
          <p:cNvSpPr>
            <a:spLocks noGrp="1"/>
          </p:cNvSpPr>
          <p:nvPr>
            <p:ph type="body" idx="1"/>
          </p:nvPr>
        </p:nvSpPr>
        <p:spPr>
          <a:ln w="12700">
            <a:solidFill>
              <a:srgbClr val="002060"/>
            </a:solidFill>
            <a:miter lim="800000"/>
            <a:headEnd/>
            <a:tailEnd/>
          </a:ln>
        </p:spPr>
        <p:txBody>
          <a:bodyPr/>
          <a:lstStyle/>
          <a:p>
            <a:pPr algn="ctr" eaLnBrk="1" hangingPunct="1"/>
            <a:r>
              <a:rPr lang="en-US" altLang="en-US" sz="2000" b="0">
                <a:solidFill>
                  <a:srgbClr val="00B050"/>
                </a:solidFill>
                <a:latin typeface="Times New Roman" panose="02020603050405020304" pitchFamily="18" charset="0"/>
                <a:cs typeface="Times New Roman" panose="02020603050405020304" pitchFamily="18" charset="0"/>
              </a:rPr>
              <a:t>List three relative strengths of the American Colonial Army</a:t>
            </a:r>
          </a:p>
        </p:txBody>
      </p:sp>
      <p:sp>
        <p:nvSpPr>
          <p:cNvPr id="34819" name="Content Placeholder 6">
            <a:extLst>
              <a:ext uri="{FF2B5EF4-FFF2-40B4-BE49-F238E27FC236}">
                <a16:creationId xmlns:a16="http://schemas.microsoft.com/office/drawing/2014/main" id="{C91862BB-5009-4B49-A004-FC01BD5F8E4B}"/>
              </a:ext>
            </a:extLst>
          </p:cNvPr>
          <p:cNvSpPr>
            <a:spLocks noGrp="1" noChangeArrowheads="1"/>
          </p:cNvSpPr>
          <p:nvPr>
            <p:ph sz="half" idx="2"/>
          </p:nvPr>
        </p:nvSpPr>
        <p:spPr>
          <a:xfrm>
            <a:off x="839788" y="2717800"/>
            <a:ext cx="5157787" cy="3354388"/>
          </a:xfrm>
        </p:spPr>
        <p:txBody>
          <a:bodyPr/>
          <a:lstStyle/>
          <a:p>
            <a:pPr marL="514350" indent="-514350" eaLnBrk="1" hangingPunct="1">
              <a:lnSpc>
                <a:spcPct val="150000"/>
              </a:lnSpc>
              <a:buFont typeface="Calibri Light" panose="020F0302020204030204" pitchFamily="34" charset="0"/>
              <a:buAutoNum type="arabicPeriod"/>
            </a:pPr>
            <a:r>
              <a:rPr lang="en-US" altLang="en-US" sz="2000">
                <a:latin typeface="Times New Roman" panose="02020603050405020304" pitchFamily="18" charset="0"/>
                <a:cs typeface="Times New Roman" panose="02020603050405020304" pitchFamily="18" charset="0"/>
              </a:rPr>
              <a:t>    </a:t>
            </a:r>
          </a:p>
          <a:p>
            <a:pPr marL="514350" indent="-514350" eaLnBrk="1" hangingPunct="1">
              <a:lnSpc>
                <a:spcPct val="150000"/>
              </a:lnSpc>
              <a:buFont typeface="Calibri Light" panose="020F0302020204030204" pitchFamily="34" charset="0"/>
              <a:buAutoNum type="arabicPeriod"/>
            </a:pPr>
            <a:r>
              <a:rPr lang="en-US" altLang="en-US" sz="2000">
                <a:latin typeface="Times New Roman" panose="02020603050405020304" pitchFamily="18" charset="0"/>
                <a:cs typeface="Times New Roman" panose="02020603050405020304" pitchFamily="18" charset="0"/>
              </a:rPr>
              <a:t>    </a:t>
            </a:r>
          </a:p>
          <a:p>
            <a:pPr marL="514350" indent="-514350" eaLnBrk="1" hangingPunct="1">
              <a:lnSpc>
                <a:spcPct val="150000"/>
              </a:lnSpc>
              <a:buFont typeface="Calibri Light" panose="020F0302020204030204" pitchFamily="34" charset="0"/>
              <a:buAutoNum type="arabicPeriod"/>
            </a:pPr>
            <a:r>
              <a:rPr lang="en-US" altLang="en-US" sz="2000">
                <a:latin typeface="Times New Roman" panose="02020603050405020304" pitchFamily="18" charset="0"/>
                <a:cs typeface="Times New Roman" panose="02020603050405020304" pitchFamily="18" charset="0"/>
              </a:rPr>
              <a:t>   </a:t>
            </a:r>
          </a:p>
        </p:txBody>
      </p:sp>
      <p:sp>
        <p:nvSpPr>
          <p:cNvPr id="34820" name="Text Placeholder 7">
            <a:extLst>
              <a:ext uri="{FF2B5EF4-FFF2-40B4-BE49-F238E27FC236}">
                <a16:creationId xmlns:a16="http://schemas.microsoft.com/office/drawing/2014/main" id="{7BBCDF7B-BA69-4D3D-A76C-2AF237458864}"/>
              </a:ext>
            </a:extLst>
          </p:cNvPr>
          <p:cNvSpPr>
            <a:spLocks noGrp="1"/>
          </p:cNvSpPr>
          <p:nvPr>
            <p:ph type="body" sz="quarter" idx="3"/>
          </p:nvPr>
        </p:nvSpPr>
        <p:spPr>
          <a:ln>
            <a:solidFill>
              <a:srgbClr val="7030A0"/>
            </a:solidFill>
            <a:miter lim="800000"/>
            <a:headEnd/>
            <a:tailEnd/>
          </a:ln>
        </p:spPr>
        <p:txBody>
          <a:bodyPr/>
          <a:lstStyle/>
          <a:p>
            <a:pPr algn="ctr" eaLnBrk="1" hangingPunct="1"/>
            <a:r>
              <a:rPr lang="en-US" altLang="en-US" sz="2000" b="0">
                <a:solidFill>
                  <a:srgbClr val="C00000"/>
                </a:solidFill>
                <a:latin typeface="Times New Roman" panose="02020603050405020304" pitchFamily="18" charset="0"/>
                <a:cs typeface="Times New Roman" panose="02020603050405020304" pitchFamily="18" charset="0"/>
              </a:rPr>
              <a:t>List three relative weaknesses/ disadvantages of the American Colonial Army</a:t>
            </a:r>
          </a:p>
        </p:txBody>
      </p:sp>
      <p:sp>
        <p:nvSpPr>
          <p:cNvPr id="34821" name="Content Placeholder 8">
            <a:extLst>
              <a:ext uri="{FF2B5EF4-FFF2-40B4-BE49-F238E27FC236}">
                <a16:creationId xmlns:a16="http://schemas.microsoft.com/office/drawing/2014/main" id="{1FDC76C3-B410-4064-B28B-09B1F5A8A972}"/>
              </a:ext>
            </a:extLst>
          </p:cNvPr>
          <p:cNvSpPr>
            <a:spLocks noGrp="1" noChangeArrowheads="1"/>
          </p:cNvSpPr>
          <p:nvPr>
            <p:ph sz="quarter" idx="4"/>
          </p:nvPr>
        </p:nvSpPr>
        <p:spPr>
          <a:xfrm>
            <a:off x="6172200" y="2717800"/>
            <a:ext cx="5183188" cy="3471863"/>
          </a:xfrm>
        </p:spPr>
        <p:txBody>
          <a:bodyPr/>
          <a:lstStyle/>
          <a:p>
            <a:pPr marL="514350" indent="-514350" eaLnBrk="1" hangingPunct="1">
              <a:lnSpc>
                <a:spcPct val="150000"/>
              </a:lnSpc>
              <a:buFont typeface="Calibri Light" panose="020F0302020204030204" pitchFamily="34" charset="0"/>
              <a:buAutoNum type="arabicPeriod"/>
            </a:pPr>
            <a:r>
              <a:rPr lang="en-US" altLang="en-US" sz="2400">
                <a:latin typeface="Times New Roman" panose="02020603050405020304" pitchFamily="18" charset="0"/>
                <a:cs typeface="Times New Roman" panose="02020603050405020304" pitchFamily="18" charset="0"/>
              </a:rPr>
              <a:t>   </a:t>
            </a:r>
          </a:p>
          <a:p>
            <a:pPr marL="514350" indent="-514350" eaLnBrk="1" hangingPunct="1">
              <a:lnSpc>
                <a:spcPct val="150000"/>
              </a:lnSpc>
              <a:buFont typeface="Calibri Light" panose="020F0302020204030204" pitchFamily="34" charset="0"/>
              <a:buAutoNum type="arabicPeriod"/>
            </a:pPr>
            <a:r>
              <a:rPr lang="en-US" altLang="en-US" sz="2400">
                <a:latin typeface="Times New Roman" panose="02020603050405020304" pitchFamily="18" charset="0"/>
                <a:cs typeface="Times New Roman" panose="02020603050405020304" pitchFamily="18" charset="0"/>
              </a:rPr>
              <a:t>   </a:t>
            </a:r>
          </a:p>
          <a:p>
            <a:pPr marL="514350" indent="-514350" eaLnBrk="1" hangingPunct="1">
              <a:lnSpc>
                <a:spcPct val="150000"/>
              </a:lnSpc>
              <a:buFont typeface="Calibri Light" panose="020F0302020204030204" pitchFamily="34" charset="0"/>
              <a:buAutoNum type="arabicPeriod"/>
            </a:pPr>
            <a:r>
              <a:rPr lang="en-US" altLang="en-US" sz="2400">
                <a:latin typeface="Times New Roman" panose="02020603050405020304" pitchFamily="18" charset="0"/>
                <a:cs typeface="Times New Roman" panose="02020603050405020304" pitchFamily="18" charset="0"/>
              </a:rPr>
              <a:t>   </a:t>
            </a: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4">
            <a:extLst>
              <a:ext uri="{FF2B5EF4-FFF2-40B4-BE49-F238E27FC236}">
                <a16:creationId xmlns:a16="http://schemas.microsoft.com/office/drawing/2014/main" id="{4B37AC10-59CE-4D3A-8D19-0869CF42E252}"/>
              </a:ext>
            </a:extLst>
          </p:cNvPr>
          <p:cNvSpPr>
            <a:spLocks noGrp="1" noChangeArrowheads="1"/>
          </p:cNvSpPr>
          <p:nvPr>
            <p:ph type="title"/>
          </p:nvPr>
        </p:nvSpPr>
        <p:spPr/>
        <p:txBody>
          <a:bodyPr/>
          <a:lstStyle/>
          <a:p>
            <a:pPr algn="ctr" eaLnBrk="1" hangingPunct="1"/>
            <a:r>
              <a:rPr lang="en-US" altLang="en-US">
                <a:latin typeface="Times New Roman" panose="02020603050405020304" pitchFamily="18" charset="0"/>
                <a:cs typeface="Times New Roman" panose="02020603050405020304" pitchFamily="18" charset="0"/>
              </a:rPr>
              <a:t>Tactical Comparisons</a:t>
            </a:r>
          </a:p>
        </p:txBody>
      </p:sp>
      <p:sp>
        <p:nvSpPr>
          <p:cNvPr id="35842" name="Text Placeholder 5">
            <a:extLst>
              <a:ext uri="{FF2B5EF4-FFF2-40B4-BE49-F238E27FC236}">
                <a16:creationId xmlns:a16="http://schemas.microsoft.com/office/drawing/2014/main" id="{4F246152-6146-42C7-8720-29E170736C4B}"/>
              </a:ext>
            </a:extLst>
          </p:cNvPr>
          <p:cNvSpPr>
            <a:spLocks noGrp="1"/>
          </p:cNvSpPr>
          <p:nvPr>
            <p:ph type="body" idx="1"/>
          </p:nvPr>
        </p:nvSpPr>
        <p:spPr>
          <a:ln w="12700">
            <a:solidFill>
              <a:srgbClr val="002060"/>
            </a:solidFill>
            <a:miter lim="800000"/>
            <a:headEnd/>
            <a:tailEnd/>
          </a:ln>
        </p:spPr>
        <p:txBody>
          <a:bodyPr/>
          <a:lstStyle/>
          <a:p>
            <a:pPr algn="ctr" eaLnBrk="1" hangingPunct="1"/>
            <a:r>
              <a:rPr lang="en-US" altLang="en-US" sz="2000" b="0">
                <a:solidFill>
                  <a:srgbClr val="00B050"/>
                </a:solidFill>
                <a:latin typeface="Times New Roman" panose="02020603050405020304" pitchFamily="18" charset="0"/>
                <a:cs typeface="Times New Roman" panose="02020603050405020304" pitchFamily="18" charset="0"/>
              </a:rPr>
              <a:t>List three relative strengths of the American Colonial Army</a:t>
            </a:r>
          </a:p>
        </p:txBody>
      </p:sp>
      <p:sp>
        <p:nvSpPr>
          <p:cNvPr id="35843" name="Content Placeholder 6">
            <a:extLst>
              <a:ext uri="{FF2B5EF4-FFF2-40B4-BE49-F238E27FC236}">
                <a16:creationId xmlns:a16="http://schemas.microsoft.com/office/drawing/2014/main" id="{56DDF5F2-99C5-4FDE-9907-214F1256FDA4}"/>
              </a:ext>
            </a:extLst>
          </p:cNvPr>
          <p:cNvSpPr>
            <a:spLocks noGrp="1" noChangeArrowheads="1"/>
          </p:cNvSpPr>
          <p:nvPr>
            <p:ph sz="half" idx="2"/>
          </p:nvPr>
        </p:nvSpPr>
        <p:spPr>
          <a:xfrm>
            <a:off x="839788" y="2717800"/>
            <a:ext cx="5157787" cy="3354388"/>
          </a:xfrm>
        </p:spPr>
        <p:txBody>
          <a:bodyPr/>
          <a:lstStyle/>
          <a:p>
            <a:pPr marL="514350" indent="-514350" eaLnBrk="1" hangingPunct="1">
              <a:lnSpc>
                <a:spcPct val="150000"/>
              </a:lnSpc>
              <a:buFont typeface="Calibri Light" panose="020F0302020204030204" pitchFamily="34" charset="0"/>
              <a:buAutoNum type="arabicPeriod"/>
            </a:pPr>
            <a:r>
              <a:rPr lang="en-US" altLang="en-US" sz="2400">
                <a:latin typeface="Times New Roman" panose="02020603050405020304" pitchFamily="18" charset="0"/>
                <a:cs typeface="Times New Roman" panose="02020603050405020304" pitchFamily="18" charset="0"/>
              </a:rPr>
              <a:t>Fighting on home territory</a:t>
            </a:r>
            <a:br>
              <a:rPr lang="en-US" altLang="en-US" sz="2400">
                <a:latin typeface="Times New Roman" panose="02020603050405020304" pitchFamily="18" charset="0"/>
                <a:cs typeface="Times New Roman" panose="02020603050405020304" pitchFamily="18" charset="0"/>
              </a:rPr>
            </a:br>
            <a:r>
              <a:rPr lang="en-US" altLang="en-US" sz="1600">
                <a:latin typeface="Times New Roman" panose="02020603050405020304" pitchFamily="18" charset="0"/>
                <a:cs typeface="Times New Roman" panose="02020603050405020304" pitchFamily="18" charset="0"/>
              </a:rPr>
              <a:t>(evasion, ambush, local knowledge, supporters etc.)     </a:t>
            </a:r>
          </a:p>
          <a:p>
            <a:pPr marL="514350" indent="-514350" eaLnBrk="1" hangingPunct="1">
              <a:lnSpc>
                <a:spcPct val="150000"/>
              </a:lnSpc>
              <a:buFont typeface="Calibri Light" panose="020F0302020204030204" pitchFamily="34" charset="0"/>
              <a:buAutoNum type="arabicPeriod"/>
            </a:pPr>
            <a:r>
              <a:rPr lang="en-US" altLang="en-US" sz="2400">
                <a:latin typeface="Times New Roman" panose="02020603050405020304" pitchFamily="18" charset="0"/>
                <a:cs typeface="Times New Roman" panose="02020603050405020304" pitchFamily="18" charset="0"/>
              </a:rPr>
              <a:t>Excited about the prospect of independence    </a:t>
            </a:r>
          </a:p>
          <a:p>
            <a:pPr marL="514350" indent="-514350" eaLnBrk="1" hangingPunct="1">
              <a:lnSpc>
                <a:spcPct val="150000"/>
              </a:lnSpc>
              <a:buFont typeface="Calibri Light" panose="020F0302020204030204" pitchFamily="34" charset="0"/>
              <a:buAutoNum type="arabicPeriod"/>
            </a:pPr>
            <a:r>
              <a:rPr lang="en-US" altLang="en-US" sz="2400">
                <a:latin typeface="Times New Roman" panose="02020603050405020304" pitchFamily="18" charset="0"/>
                <a:cs typeface="Times New Roman" panose="02020603050405020304" pitchFamily="18" charset="0"/>
              </a:rPr>
              <a:t>Large population to draw on    </a:t>
            </a:r>
          </a:p>
        </p:txBody>
      </p:sp>
      <p:sp>
        <p:nvSpPr>
          <p:cNvPr id="35844" name="Text Placeholder 7">
            <a:extLst>
              <a:ext uri="{FF2B5EF4-FFF2-40B4-BE49-F238E27FC236}">
                <a16:creationId xmlns:a16="http://schemas.microsoft.com/office/drawing/2014/main" id="{32747F31-AD30-4007-93D5-7CF2C12FE494}"/>
              </a:ext>
            </a:extLst>
          </p:cNvPr>
          <p:cNvSpPr>
            <a:spLocks noGrp="1"/>
          </p:cNvSpPr>
          <p:nvPr>
            <p:ph type="body" sz="quarter" idx="3"/>
          </p:nvPr>
        </p:nvSpPr>
        <p:spPr>
          <a:ln>
            <a:solidFill>
              <a:srgbClr val="7030A0"/>
            </a:solidFill>
            <a:miter lim="800000"/>
            <a:headEnd/>
            <a:tailEnd/>
          </a:ln>
        </p:spPr>
        <p:txBody>
          <a:bodyPr/>
          <a:lstStyle/>
          <a:p>
            <a:pPr algn="ctr" eaLnBrk="1" hangingPunct="1"/>
            <a:r>
              <a:rPr lang="en-US" altLang="en-US" sz="2000" b="0">
                <a:solidFill>
                  <a:srgbClr val="C00000"/>
                </a:solidFill>
                <a:latin typeface="Times New Roman" panose="02020603050405020304" pitchFamily="18" charset="0"/>
                <a:cs typeface="Times New Roman" panose="02020603050405020304" pitchFamily="18" charset="0"/>
              </a:rPr>
              <a:t>List three relative weaknesses/ disadvantages of the American Colonial Army</a:t>
            </a:r>
          </a:p>
        </p:txBody>
      </p:sp>
      <p:sp>
        <p:nvSpPr>
          <p:cNvPr id="35845" name="Content Placeholder 8">
            <a:extLst>
              <a:ext uri="{FF2B5EF4-FFF2-40B4-BE49-F238E27FC236}">
                <a16:creationId xmlns:a16="http://schemas.microsoft.com/office/drawing/2014/main" id="{07147782-9277-4F27-9D18-8020452CAC2A}"/>
              </a:ext>
            </a:extLst>
          </p:cNvPr>
          <p:cNvSpPr>
            <a:spLocks noGrp="1" noChangeArrowheads="1"/>
          </p:cNvSpPr>
          <p:nvPr>
            <p:ph sz="quarter" idx="4"/>
          </p:nvPr>
        </p:nvSpPr>
        <p:spPr>
          <a:xfrm>
            <a:off x="6172200" y="2717800"/>
            <a:ext cx="5183188" cy="3471863"/>
          </a:xfrm>
        </p:spPr>
        <p:txBody>
          <a:bodyPr/>
          <a:lstStyle/>
          <a:p>
            <a:pPr marL="514350" indent="-514350" eaLnBrk="1" hangingPunct="1">
              <a:lnSpc>
                <a:spcPct val="150000"/>
              </a:lnSpc>
              <a:buFont typeface="Calibri Light" panose="020F0302020204030204" pitchFamily="34" charset="0"/>
              <a:buAutoNum type="arabicPeriod"/>
            </a:pPr>
            <a:r>
              <a:rPr lang="en-US" altLang="en-US" sz="2400">
                <a:latin typeface="Times New Roman" panose="02020603050405020304" pitchFamily="18" charset="0"/>
                <a:cs typeface="Times New Roman" panose="02020603050405020304" pitchFamily="18" charset="0"/>
              </a:rPr>
              <a:t>Inexperienced / part-time </a:t>
            </a:r>
          </a:p>
          <a:p>
            <a:pPr marL="514350" indent="-514350" eaLnBrk="1" hangingPunct="1">
              <a:lnSpc>
                <a:spcPct val="150000"/>
              </a:lnSpc>
              <a:buFont typeface="Calibri Light" panose="020F0302020204030204" pitchFamily="34" charset="0"/>
              <a:buAutoNum type="arabicPeriod"/>
            </a:pPr>
            <a:r>
              <a:rPr lang="en-US" altLang="en-US" sz="2400">
                <a:latin typeface="Times New Roman" panose="02020603050405020304" pitchFamily="18" charset="0"/>
                <a:cs typeface="Times New Roman" panose="02020603050405020304" pitchFamily="18" charset="0"/>
              </a:rPr>
              <a:t>Poorly-equipped </a:t>
            </a:r>
          </a:p>
          <a:p>
            <a:pPr marL="514350" indent="-514350" eaLnBrk="1" hangingPunct="1">
              <a:lnSpc>
                <a:spcPct val="150000"/>
              </a:lnSpc>
              <a:buFont typeface="Calibri Light" panose="020F0302020204030204" pitchFamily="34" charset="0"/>
              <a:buAutoNum type="arabicPeriod"/>
            </a:pPr>
            <a:r>
              <a:rPr lang="en-US" altLang="en-US" sz="2400">
                <a:latin typeface="Times New Roman" panose="02020603050405020304" pitchFamily="18" charset="0"/>
                <a:cs typeface="Times New Roman" panose="02020603050405020304" pitchFamily="18" charset="0"/>
              </a:rPr>
              <a:t>No navy</a:t>
            </a: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6">
            <a:extLst>
              <a:ext uri="{FF2B5EF4-FFF2-40B4-BE49-F238E27FC236}">
                <a16:creationId xmlns:a16="http://schemas.microsoft.com/office/drawing/2014/main" id="{BEADC9C1-CFEB-4D7C-B284-245537C7A69D}"/>
              </a:ext>
            </a:extLst>
          </p:cNvPr>
          <p:cNvSpPr>
            <a:spLocks noGrp="1" noChangeArrowheads="1"/>
          </p:cNvSpPr>
          <p:nvPr>
            <p:ph type="title"/>
          </p:nvPr>
        </p:nvSpPr>
        <p:spPr>
          <a:xfrm>
            <a:off x="839788" y="152400"/>
            <a:ext cx="10515600" cy="1325563"/>
          </a:xfrm>
        </p:spPr>
        <p:txBody>
          <a:bodyPr/>
          <a:lstStyle/>
          <a:p>
            <a:pPr algn="ctr" eaLnBrk="1" hangingPunct="1"/>
            <a:r>
              <a:rPr lang="en-US" altLang="en-US">
                <a:latin typeface="Times New Roman" panose="02020603050405020304" pitchFamily="18" charset="0"/>
                <a:cs typeface="Times New Roman" panose="02020603050405020304" pitchFamily="18" charset="0"/>
              </a:rPr>
              <a:t>Battles of </a:t>
            </a:r>
            <a:r>
              <a:rPr lang="en-US" altLang="en-US" b="1">
                <a:solidFill>
                  <a:srgbClr val="00B050"/>
                </a:solidFill>
                <a:latin typeface="Times New Roman" panose="02020603050405020304" pitchFamily="18" charset="0"/>
                <a:cs typeface="Times New Roman" panose="02020603050405020304" pitchFamily="18" charset="0"/>
              </a:rPr>
              <a:t>New York</a:t>
            </a:r>
            <a:r>
              <a:rPr lang="en-US" altLang="en-US">
                <a:latin typeface="Times New Roman" panose="02020603050405020304" pitchFamily="18" charset="0"/>
                <a:cs typeface="Times New Roman" panose="02020603050405020304" pitchFamily="18" charset="0"/>
              </a:rPr>
              <a:t>, </a:t>
            </a:r>
            <a:r>
              <a:rPr lang="en-US" altLang="en-US" b="1">
                <a:solidFill>
                  <a:srgbClr val="0070C0"/>
                </a:solidFill>
                <a:latin typeface="Times New Roman" panose="02020603050405020304" pitchFamily="18" charset="0"/>
                <a:cs typeface="Times New Roman" panose="02020603050405020304" pitchFamily="18" charset="0"/>
              </a:rPr>
              <a:t>Trenton</a:t>
            </a:r>
            <a:r>
              <a:rPr lang="en-US" altLang="en-US">
                <a:latin typeface="Times New Roman" panose="02020603050405020304" pitchFamily="18" charset="0"/>
                <a:cs typeface="Times New Roman" panose="02020603050405020304" pitchFamily="18" charset="0"/>
              </a:rPr>
              <a:t> &amp; </a:t>
            </a:r>
            <a:r>
              <a:rPr lang="en-US" altLang="en-US" b="1">
                <a:solidFill>
                  <a:srgbClr val="C00000"/>
                </a:solidFill>
                <a:latin typeface="Times New Roman" panose="02020603050405020304" pitchFamily="18" charset="0"/>
                <a:cs typeface="Times New Roman" panose="02020603050405020304" pitchFamily="18" charset="0"/>
              </a:rPr>
              <a:t>Princeton </a:t>
            </a:r>
            <a:r>
              <a:rPr lang="en-US" altLang="en-US" sz="3200">
                <a:solidFill>
                  <a:srgbClr val="C00000"/>
                </a:solidFill>
                <a:latin typeface="Times New Roman" panose="02020603050405020304" pitchFamily="18" charset="0"/>
                <a:cs typeface="Times New Roman" panose="02020603050405020304" pitchFamily="18" charset="0"/>
              </a:rPr>
              <a:t>(1776 - 1777)</a:t>
            </a:r>
            <a:endParaRPr lang="en-US" altLang="en-US"/>
          </a:p>
        </p:txBody>
      </p:sp>
      <p:sp>
        <p:nvSpPr>
          <p:cNvPr id="36866" name="Text Placeholder 8">
            <a:extLst>
              <a:ext uri="{FF2B5EF4-FFF2-40B4-BE49-F238E27FC236}">
                <a16:creationId xmlns:a16="http://schemas.microsoft.com/office/drawing/2014/main" id="{9BC4D713-7170-41E7-91AB-2DF96E7D399C}"/>
              </a:ext>
            </a:extLst>
          </p:cNvPr>
          <p:cNvSpPr>
            <a:spLocks noGrp="1"/>
          </p:cNvSpPr>
          <p:nvPr>
            <p:ph type="body" idx="1"/>
          </p:nvPr>
        </p:nvSpPr>
        <p:spPr>
          <a:xfrm>
            <a:off x="839788" y="4806950"/>
            <a:ext cx="3146425" cy="992188"/>
          </a:xfrm>
          <a:ln>
            <a:solidFill>
              <a:srgbClr val="002060"/>
            </a:solidFill>
            <a:miter lim="800000"/>
            <a:headEnd/>
            <a:tailEnd/>
          </a:ln>
        </p:spPr>
        <p:txBody>
          <a:bodyPr/>
          <a:lstStyle/>
          <a:p>
            <a:pPr algn="ctr" eaLnBrk="1" hangingPunct="1"/>
            <a:r>
              <a:rPr lang="en-US" altLang="en-US" sz="2000">
                <a:latin typeface="Times New Roman" panose="02020603050405020304" pitchFamily="18" charset="0"/>
                <a:cs typeface="Times New Roman" panose="02020603050405020304" pitchFamily="18" charset="0"/>
              </a:rPr>
              <a:t>Battle of New York (1776)</a:t>
            </a:r>
            <a:r>
              <a:rPr lang="en-US" altLang="en-US" sz="2000" b="0">
                <a:latin typeface="Times New Roman" panose="02020603050405020304" pitchFamily="18" charset="0"/>
                <a:cs typeface="Times New Roman" panose="02020603050405020304" pitchFamily="18" charset="0"/>
              </a:rPr>
              <a:t>: </a:t>
            </a:r>
            <a:br>
              <a:rPr lang="en-US" altLang="en-US" sz="2000" b="0">
                <a:latin typeface="Times New Roman" panose="02020603050405020304" pitchFamily="18" charset="0"/>
                <a:cs typeface="Times New Roman" panose="02020603050405020304" pitchFamily="18" charset="0"/>
              </a:rPr>
            </a:br>
            <a:r>
              <a:rPr lang="en-US" altLang="en-US" sz="2000" b="0">
                <a:solidFill>
                  <a:srgbClr val="C00000"/>
                </a:solidFill>
                <a:latin typeface="Times New Roman" panose="02020603050405020304" pitchFamily="18" charset="0"/>
                <a:cs typeface="Times New Roman" panose="02020603050405020304" pitchFamily="18" charset="0"/>
              </a:rPr>
              <a:t>British Victory &amp; American Retreat</a:t>
            </a:r>
          </a:p>
        </p:txBody>
      </p:sp>
      <p:pic>
        <p:nvPicPr>
          <p:cNvPr id="36867" name="Content Placeholder 15">
            <a:extLst>
              <a:ext uri="{FF2B5EF4-FFF2-40B4-BE49-F238E27FC236}">
                <a16:creationId xmlns:a16="http://schemas.microsoft.com/office/drawing/2014/main" id="{F74BE997-C8F5-47F1-8FD7-940E3BC1AE4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39788" y="1681163"/>
            <a:ext cx="3146425" cy="2760662"/>
          </a:xfrm>
          <a:ln>
            <a:solidFill>
              <a:srgbClr val="002060"/>
            </a:solidFill>
            <a:miter lim="800000"/>
            <a:headEnd/>
            <a:tailEnd/>
          </a:ln>
        </p:spPr>
      </p:pic>
      <p:sp>
        <p:nvSpPr>
          <p:cNvPr id="36868" name="Text Placeholder 10">
            <a:extLst>
              <a:ext uri="{FF2B5EF4-FFF2-40B4-BE49-F238E27FC236}">
                <a16:creationId xmlns:a16="http://schemas.microsoft.com/office/drawing/2014/main" id="{BEAC0423-5731-41A7-B463-F3E539773B3F}"/>
              </a:ext>
            </a:extLst>
          </p:cNvPr>
          <p:cNvSpPr>
            <a:spLocks noGrp="1"/>
          </p:cNvSpPr>
          <p:nvPr>
            <p:ph type="body" sz="quarter" idx="3"/>
          </p:nvPr>
        </p:nvSpPr>
        <p:spPr>
          <a:xfrm>
            <a:off x="4238625" y="4806950"/>
            <a:ext cx="3619500" cy="1130300"/>
          </a:xfrm>
          <a:ln>
            <a:solidFill>
              <a:srgbClr val="002060"/>
            </a:solidFill>
            <a:miter lim="800000"/>
            <a:headEnd/>
            <a:tailEnd/>
          </a:ln>
        </p:spPr>
        <p:txBody>
          <a:bodyPr/>
          <a:lstStyle/>
          <a:p>
            <a:pPr algn="ctr" eaLnBrk="1" hangingPunct="1"/>
            <a:r>
              <a:rPr lang="en-US" altLang="en-US" sz="2000">
                <a:latin typeface="Times New Roman" panose="02020603050405020304" pitchFamily="18" charset="0"/>
                <a:cs typeface="Times New Roman" panose="02020603050405020304" pitchFamily="18" charset="0"/>
              </a:rPr>
              <a:t>Battle of Trenton (1776): </a:t>
            </a:r>
            <a:r>
              <a:rPr lang="en-US" altLang="en-US" sz="2000" b="0">
                <a:latin typeface="Times New Roman" panose="02020603050405020304" pitchFamily="18" charset="0"/>
                <a:cs typeface="Times New Roman" panose="02020603050405020304" pitchFamily="18" charset="0"/>
              </a:rPr>
              <a:t/>
            </a:r>
            <a:br>
              <a:rPr lang="en-US" altLang="en-US" sz="2000" b="0">
                <a:latin typeface="Times New Roman" panose="02020603050405020304" pitchFamily="18" charset="0"/>
                <a:cs typeface="Times New Roman" panose="02020603050405020304" pitchFamily="18" charset="0"/>
              </a:rPr>
            </a:br>
            <a:r>
              <a:rPr lang="en-US" altLang="en-US" sz="2000" b="0">
                <a:solidFill>
                  <a:srgbClr val="002060"/>
                </a:solidFill>
                <a:latin typeface="Times New Roman" panose="02020603050405020304" pitchFamily="18" charset="0"/>
                <a:cs typeface="Times New Roman" panose="02020603050405020304" pitchFamily="18" charset="0"/>
              </a:rPr>
              <a:t>American victory with the capture of German mercenaries (Hessians)</a:t>
            </a:r>
          </a:p>
        </p:txBody>
      </p:sp>
      <p:pic>
        <p:nvPicPr>
          <p:cNvPr id="36869" name="Content Placeholder 17">
            <a:extLst>
              <a:ext uri="{FF2B5EF4-FFF2-40B4-BE49-F238E27FC236}">
                <a16:creationId xmlns:a16="http://schemas.microsoft.com/office/drawing/2014/main" id="{6C09A75C-359A-4EB5-9162-DEA824B56DFD}"/>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4238625" y="1681163"/>
            <a:ext cx="3651250" cy="2760662"/>
          </a:xfrm>
          <a:ln>
            <a:solidFill>
              <a:srgbClr val="002060"/>
            </a:solidFill>
            <a:miter lim="800000"/>
            <a:headEnd/>
            <a:tailEnd/>
          </a:ln>
        </p:spPr>
      </p:pic>
      <p:sp>
        <p:nvSpPr>
          <p:cNvPr id="36870" name="TextBox 13">
            <a:extLst>
              <a:ext uri="{FF2B5EF4-FFF2-40B4-BE49-F238E27FC236}">
                <a16:creationId xmlns:a16="http://schemas.microsoft.com/office/drawing/2014/main" id="{06CCE90F-0B4F-445B-8C90-A42EB6AB7DB7}"/>
              </a:ext>
            </a:extLst>
          </p:cNvPr>
          <p:cNvSpPr txBox="1">
            <a:spLocks noChangeArrowheads="1"/>
          </p:cNvSpPr>
          <p:nvPr/>
        </p:nvSpPr>
        <p:spPr bwMode="auto">
          <a:xfrm>
            <a:off x="8193088" y="4810125"/>
            <a:ext cx="3403600" cy="923925"/>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b="1">
                <a:latin typeface="Times New Roman" panose="02020603050405020304" pitchFamily="18" charset="0"/>
                <a:cs typeface="Times New Roman" panose="02020603050405020304" pitchFamily="18" charset="0"/>
              </a:rPr>
              <a:t>Battle of Princeton (1777): </a:t>
            </a:r>
            <a:r>
              <a:rPr lang="en-US" altLang="en-US" sz="1800">
                <a:latin typeface="Times New Roman" panose="02020603050405020304" pitchFamily="18" charset="0"/>
                <a:cs typeface="Times New Roman" panose="02020603050405020304" pitchFamily="18" charset="0"/>
              </a:rPr>
              <a:t/>
            </a:r>
            <a:br>
              <a:rPr lang="en-US" altLang="en-US" sz="1800">
                <a:latin typeface="Times New Roman" panose="02020603050405020304" pitchFamily="18" charset="0"/>
                <a:cs typeface="Times New Roman" panose="02020603050405020304" pitchFamily="18" charset="0"/>
              </a:rPr>
            </a:br>
            <a:r>
              <a:rPr lang="en-US" altLang="en-US" sz="1800">
                <a:solidFill>
                  <a:srgbClr val="002060"/>
                </a:solidFill>
                <a:latin typeface="Times New Roman" panose="02020603050405020304" pitchFamily="18" charset="0"/>
                <a:cs typeface="Times New Roman" panose="02020603050405020304" pitchFamily="18" charset="0"/>
              </a:rPr>
              <a:t>Washington evades Cornwallis and defeats British rearguard</a:t>
            </a:r>
          </a:p>
        </p:txBody>
      </p:sp>
      <p:pic>
        <p:nvPicPr>
          <p:cNvPr id="36871" name="Picture 19">
            <a:extLst>
              <a:ext uri="{FF2B5EF4-FFF2-40B4-BE49-F238E27FC236}">
                <a16:creationId xmlns:a16="http://schemas.microsoft.com/office/drawing/2014/main" id="{88D0381D-80F5-4264-B39A-6DB69492CE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93088" y="1681163"/>
            <a:ext cx="3419475" cy="2760662"/>
          </a:xfrm>
          <a:prstGeom prst="rect">
            <a:avLst/>
          </a:prstGeom>
          <a:noFill/>
          <a:ln w="127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8FAA5A42-5272-4CE3-AF79-A8D0E94F7CAA}"/>
              </a:ext>
            </a:extLst>
          </p:cNvPr>
          <p:cNvSpPr>
            <a:spLocks noGrp="1" noChangeArrowheads="1"/>
          </p:cNvSpPr>
          <p:nvPr>
            <p:ph type="title"/>
          </p:nvPr>
        </p:nvSpPr>
        <p:spPr>
          <a:xfrm>
            <a:off x="2952750" y="217488"/>
            <a:ext cx="5459413" cy="1198562"/>
          </a:xfrm>
        </p:spPr>
        <p:txBody>
          <a:bodyPr/>
          <a:lstStyle/>
          <a:p>
            <a:pPr algn="ctr" eaLnBrk="1" hangingPunct="1"/>
            <a:r>
              <a:rPr lang="en-US" altLang="en-US">
                <a:solidFill>
                  <a:srgbClr val="002060"/>
                </a:solidFill>
                <a:latin typeface="Times New Roman" panose="02020603050405020304" pitchFamily="18" charset="0"/>
                <a:cs typeface="Times New Roman" panose="02020603050405020304" pitchFamily="18" charset="0"/>
              </a:rPr>
              <a:t>Battle Sites &amp; Major Events of the War of Independence </a:t>
            </a:r>
          </a:p>
        </p:txBody>
      </p:sp>
      <p:sp>
        <p:nvSpPr>
          <p:cNvPr id="17410" name="Text Placeholder 3">
            <a:extLst>
              <a:ext uri="{FF2B5EF4-FFF2-40B4-BE49-F238E27FC236}">
                <a16:creationId xmlns:a16="http://schemas.microsoft.com/office/drawing/2014/main" id="{7BF60595-3B4A-415D-9A89-E9508DF83FEE}"/>
              </a:ext>
            </a:extLst>
          </p:cNvPr>
          <p:cNvSpPr>
            <a:spLocks noGrp="1"/>
          </p:cNvSpPr>
          <p:nvPr>
            <p:ph type="body" sz="half" idx="2"/>
          </p:nvPr>
        </p:nvSpPr>
        <p:spPr>
          <a:xfrm>
            <a:off x="561975" y="1776413"/>
            <a:ext cx="3540125" cy="4243387"/>
          </a:xfrm>
          <a:ln w="12700">
            <a:solidFill>
              <a:srgbClr val="002060"/>
            </a:solidFill>
            <a:miter lim="800000"/>
            <a:headEnd/>
            <a:tailEnd/>
          </a:ln>
        </p:spPr>
        <p:txBody>
          <a:bodyPr/>
          <a:lstStyle/>
          <a:p>
            <a:pPr eaLnBrk="1" hangingPunct="1">
              <a:lnSpc>
                <a:spcPct val="150000"/>
              </a:lnSpc>
            </a:pPr>
            <a:r>
              <a:rPr lang="en-US" altLang="en-US">
                <a:latin typeface="Times New Roman" panose="02020603050405020304" pitchFamily="18" charset="0"/>
                <a:cs typeface="Times New Roman" panose="02020603050405020304" pitchFamily="18" charset="0"/>
              </a:rPr>
              <a:t>1775 – </a:t>
            </a:r>
            <a:r>
              <a:rPr lang="en-US" altLang="en-US" b="1">
                <a:solidFill>
                  <a:srgbClr val="C00000"/>
                </a:solidFill>
                <a:latin typeface="Times New Roman" panose="02020603050405020304" pitchFamily="18" charset="0"/>
                <a:cs typeface="Times New Roman" panose="02020603050405020304" pitchFamily="18" charset="0"/>
              </a:rPr>
              <a:t>Lexington &amp; Concord </a:t>
            </a:r>
            <a:r>
              <a:rPr lang="en-US" altLang="en-US">
                <a:latin typeface="Times New Roman" panose="02020603050405020304" pitchFamily="18" charset="0"/>
                <a:cs typeface="Times New Roman" panose="02020603050405020304" pitchFamily="18" charset="0"/>
              </a:rPr>
              <a:t/>
            </a:r>
            <a:br>
              <a:rPr lang="en-US" altLang="en-US">
                <a:latin typeface="Times New Roman" panose="02020603050405020304" pitchFamily="18" charset="0"/>
                <a:cs typeface="Times New Roman" panose="02020603050405020304" pitchFamily="18" charset="0"/>
              </a:rPr>
            </a:br>
            <a:r>
              <a:rPr lang="en-US" altLang="en-US">
                <a:latin typeface="Times New Roman" panose="02020603050405020304" pitchFamily="18" charset="0"/>
                <a:cs typeface="Times New Roman" panose="02020603050405020304" pitchFamily="18" charset="0"/>
              </a:rPr>
              <a:t>         - </a:t>
            </a:r>
            <a:r>
              <a:rPr lang="en-US" altLang="en-US" b="1">
                <a:solidFill>
                  <a:srgbClr val="0070C0"/>
                </a:solidFill>
                <a:latin typeface="Times New Roman" panose="02020603050405020304" pitchFamily="18" charset="0"/>
                <a:cs typeface="Times New Roman" panose="02020603050405020304" pitchFamily="18" charset="0"/>
              </a:rPr>
              <a:t>2</a:t>
            </a:r>
            <a:r>
              <a:rPr lang="en-US" altLang="en-US" b="1" baseline="30000">
                <a:solidFill>
                  <a:srgbClr val="0070C0"/>
                </a:solidFill>
                <a:latin typeface="Times New Roman" panose="02020603050405020304" pitchFamily="18" charset="0"/>
                <a:cs typeface="Times New Roman" panose="02020603050405020304" pitchFamily="18" charset="0"/>
              </a:rPr>
              <a:t>nd</a:t>
            </a:r>
            <a:r>
              <a:rPr lang="en-US" altLang="en-US" b="1">
                <a:solidFill>
                  <a:srgbClr val="0070C0"/>
                </a:solidFill>
                <a:latin typeface="Times New Roman" panose="02020603050405020304" pitchFamily="18" charset="0"/>
                <a:cs typeface="Times New Roman" panose="02020603050405020304" pitchFamily="18" charset="0"/>
              </a:rPr>
              <a:t> Continental Congress </a:t>
            </a:r>
            <a:r>
              <a:rPr lang="en-US" altLang="en-US">
                <a:latin typeface="Times New Roman" panose="02020603050405020304" pitchFamily="18" charset="0"/>
                <a:cs typeface="Times New Roman" panose="02020603050405020304" pitchFamily="18" charset="0"/>
              </a:rPr>
              <a:t/>
            </a:r>
            <a:br>
              <a:rPr lang="en-US" altLang="en-US">
                <a:latin typeface="Times New Roman" panose="02020603050405020304" pitchFamily="18" charset="0"/>
                <a:cs typeface="Times New Roman" panose="02020603050405020304" pitchFamily="18" charset="0"/>
              </a:rPr>
            </a:br>
            <a:r>
              <a:rPr lang="en-US" altLang="en-US">
                <a:latin typeface="Times New Roman" panose="02020603050405020304" pitchFamily="18" charset="0"/>
                <a:cs typeface="Times New Roman" panose="02020603050405020304" pitchFamily="18" charset="0"/>
              </a:rPr>
              <a:t>         - </a:t>
            </a:r>
            <a:r>
              <a:rPr lang="en-US" altLang="en-US" b="1">
                <a:solidFill>
                  <a:srgbClr val="00B050"/>
                </a:solidFill>
                <a:latin typeface="Times New Roman" panose="02020603050405020304" pitchFamily="18" charset="0"/>
                <a:cs typeface="Times New Roman" panose="02020603050405020304" pitchFamily="18" charset="0"/>
              </a:rPr>
              <a:t>Olive Branch Petition </a:t>
            </a:r>
            <a:r>
              <a:rPr lang="en-US" altLang="en-US">
                <a:latin typeface="Times New Roman" panose="02020603050405020304" pitchFamily="18" charset="0"/>
                <a:cs typeface="Times New Roman" panose="02020603050405020304" pitchFamily="18" charset="0"/>
              </a:rPr>
              <a:t/>
            </a:r>
            <a:br>
              <a:rPr lang="en-US" altLang="en-US">
                <a:latin typeface="Times New Roman" panose="02020603050405020304" pitchFamily="18" charset="0"/>
                <a:cs typeface="Times New Roman" panose="02020603050405020304" pitchFamily="18" charset="0"/>
              </a:rPr>
            </a:br>
            <a:r>
              <a:rPr lang="en-US" altLang="en-US">
                <a:latin typeface="Times New Roman" panose="02020603050405020304" pitchFamily="18" charset="0"/>
                <a:cs typeface="Times New Roman" panose="02020603050405020304" pitchFamily="18" charset="0"/>
              </a:rPr>
              <a:t>         - </a:t>
            </a:r>
            <a:r>
              <a:rPr lang="en-US" altLang="en-US" b="1">
                <a:solidFill>
                  <a:srgbClr val="FF0000"/>
                </a:solidFill>
                <a:latin typeface="Times New Roman" panose="02020603050405020304" pitchFamily="18" charset="0"/>
                <a:cs typeface="Times New Roman" panose="02020603050405020304" pitchFamily="18" charset="0"/>
              </a:rPr>
              <a:t>Appointment of Washington as Commander-in-Chief</a:t>
            </a:r>
            <a:br>
              <a:rPr lang="en-US" altLang="en-US" b="1">
                <a:solidFill>
                  <a:srgbClr val="FF0000"/>
                </a:solidFill>
                <a:latin typeface="Times New Roman" panose="02020603050405020304" pitchFamily="18" charset="0"/>
                <a:cs typeface="Times New Roman" panose="02020603050405020304" pitchFamily="18" charset="0"/>
              </a:rPr>
            </a:br>
            <a:r>
              <a:rPr lang="en-US" altLang="en-US" b="1">
                <a:latin typeface="Times New Roman" panose="02020603050405020304" pitchFamily="18" charset="0"/>
                <a:cs typeface="Times New Roman" panose="02020603050405020304" pitchFamily="18" charset="0"/>
              </a:rPr>
              <a:t>         - </a:t>
            </a:r>
            <a:r>
              <a:rPr lang="en-US" altLang="en-US" b="1">
                <a:solidFill>
                  <a:srgbClr val="00B0F0"/>
                </a:solidFill>
                <a:latin typeface="Times New Roman" panose="02020603050405020304" pitchFamily="18" charset="0"/>
                <a:cs typeface="Times New Roman" panose="02020603050405020304" pitchFamily="18" charset="0"/>
              </a:rPr>
              <a:t>Battle of Bunker Hill</a:t>
            </a:r>
          </a:p>
          <a:p>
            <a:pPr eaLnBrk="1" hangingPunct="1">
              <a:lnSpc>
                <a:spcPct val="150000"/>
              </a:lnSpc>
            </a:pPr>
            <a:r>
              <a:rPr lang="en-US" altLang="en-US">
                <a:latin typeface="Times New Roman" panose="02020603050405020304" pitchFamily="18" charset="0"/>
                <a:cs typeface="Times New Roman" panose="02020603050405020304" pitchFamily="18" charset="0"/>
              </a:rPr>
              <a:t>1776 – Battles of </a:t>
            </a:r>
            <a:r>
              <a:rPr lang="en-US" altLang="en-US" b="1">
                <a:solidFill>
                  <a:srgbClr val="00B050"/>
                </a:solidFill>
                <a:latin typeface="Times New Roman" panose="02020603050405020304" pitchFamily="18" charset="0"/>
                <a:cs typeface="Times New Roman" panose="02020603050405020304" pitchFamily="18" charset="0"/>
              </a:rPr>
              <a:t>New York </a:t>
            </a:r>
            <a:br>
              <a:rPr lang="en-US" altLang="en-US" b="1">
                <a:solidFill>
                  <a:srgbClr val="00B050"/>
                </a:solidFill>
                <a:latin typeface="Times New Roman" panose="02020603050405020304" pitchFamily="18" charset="0"/>
                <a:cs typeface="Times New Roman" panose="02020603050405020304" pitchFamily="18" charset="0"/>
              </a:rPr>
            </a:br>
            <a:r>
              <a:rPr lang="en-US" altLang="en-US">
                <a:latin typeface="Times New Roman" panose="02020603050405020304" pitchFamily="18" charset="0"/>
                <a:cs typeface="Times New Roman" panose="02020603050405020304" pitchFamily="18" charset="0"/>
              </a:rPr>
              <a:t/>
            </a:r>
            <a:br>
              <a:rPr lang="en-US" altLang="en-US">
                <a:latin typeface="Times New Roman" panose="02020603050405020304" pitchFamily="18" charset="0"/>
                <a:cs typeface="Times New Roman" panose="02020603050405020304" pitchFamily="18" charset="0"/>
              </a:rPr>
            </a:br>
            <a:r>
              <a:rPr lang="en-US" altLang="en-US">
                <a:latin typeface="Times New Roman" panose="02020603050405020304" pitchFamily="18" charset="0"/>
                <a:cs typeface="Times New Roman" panose="02020603050405020304" pitchFamily="18" charset="0"/>
              </a:rPr>
              <a:t>1777 - Battle of Princeton</a:t>
            </a:r>
            <a:br>
              <a:rPr lang="en-US" altLang="en-US">
                <a:latin typeface="Times New Roman" panose="02020603050405020304" pitchFamily="18" charset="0"/>
                <a:cs typeface="Times New Roman" panose="02020603050405020304" pitchFamily="18" charset="0"/>
              </a:rPr>
            </a:br>
            <a:r>
              <a:rPr lang="en-US" altLang="en-US">
                <a:latin typeface="Times New Roman" panose="02020603050405020304" pitchFamily="18" charset="0"/>
                <a:cs typeface="Times New Roman" panose="02020603050405020304" pitchFamily="18" charset="0"/>
              </a:rPr>
              <a:t>         - Battle of Saratoga</a:t>
            </a:r>
            <a:br>
              <a:rPr lang="en-US" altLang="en-US">
                <a:latin typeface="Times New Roman" panose="02020603050405020304" pitchFamily="18" charset="0"/>
                <a:cs typeface="Times New Roman" panose="02020603050405020304" pitchFamily="18" charset="0"/>
              </a:rPr>
            </a:br>
            <a:r>
              <a:rPr lang="en-US" altLang="en-US">
                <a:latin typeface="Times New Roman" panose="02020603050405020304" pitchFamily="18" charset="0"/>
                <a:cs typeface="Times New Roman" panose="02020603050405020304" pitchFamily="18" charset="0"/>
              </a:rPr>
              <a:t>         - Winter at Valley Forge</a:t>
            </a:r>
          </a:p>
          <a:p>
            <a:pPr eaLnBrk="1" hangingPunct="1"/>
            <a:endParaRPr lang="en-US" altLang="en-US"/>
          </a:p>
        </p:txBody>
      </p:sp>
      <p:pic>
        <p:nvPicPr>
          <p:cNvPr id="17411" name="Picture Placeholder 9">
            <a:extLst>
              <a:ext uri="{FF2B5EF4-FFF2-40B4-BE49-F238E27FC236}">
                <a16:creationId xmlns:a16="http://schemas.microsoft.com/office/drawing/2014/main" id="{CF5D35F0-6911-43DC-B129-D1AA750BC3B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3734" r="13734"/>
          <a:stretch>
            <a:fillRect/>
          </a:stretch>
        </p:blipFill>
        <p:spPr>
          <a:xfrm>
            <a:off x="4270375" y="1776413"/>
            <a:ext cx="3973513" cy="4243387"/>
          </a:xfrm>
          <a:ln w="19050">
            <a:solidFill>
              <a:srgbClr val="C00000"/>
            </a:solidFill>
            <a:miter lim="800000"/>
            <a:headEnd/>
            <a:tailEnd/>
          </a:ln>
        </p:spPr>
      </p:pic>
      <p:sp>
        <p:nvSpPr>
          <p:cNvPr id="17412" name="TextBox 7">
            <a:extLst>
              <a:ext uri="{FF2B5EF4-FFF2-40B4-BE49-F238E27FC236}">
                <a16:creationId xmlns:a16="http://schemas.microsoft.com/office/drawing/2014/main" id="{D2956B2F-1D45-486A-AD52-818215634015}"/>
              </a:ext>
            </a:extLst>
          </p:cNvPr>
          <p:cNvSpPr txBox="1">
            <a:spLocks noChangeArrowheads="1"/>
          </p:cNvSpPr>
          <p:nvPr/>
        </p:nvSpPr>
        <p:spPr bwMode="auto">
          <a:xfrm>
            <a:off x="8412163" y="1776413"/>
            <a:ext cx="3109912" cy="4243387"/>
          </a:xfrm>
          <a:prstGeom prst="rect">
            <a:avLst/>
          </a:prstGeom>
          <a:noFill/>
          <a:ln w="12700">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50000"/>
              </a:lnSpc>
              <a:spcBef>
                <a:spcPct val="0"/>
              </a:spcBef>
              <a:buFontTx/>
              <a:buNone/>
            </a:pPr>
            <a:r>
              <a:rPr lang="en-US" altLang="en-US" sz="1600">
                <a:latin typeface="Times New Roman" panose="02020603050405020304" pitchFamily="18" charset="0"/>
                <a:cs typeface="Times New Roman" panose="02020603050405020304" pitchFamily="18" charset="0"/>
              </a:rPr>
              <a:t>1778 – France, Spain &amp; 	Netherlands join the 	American cause </a:t>
            </a:r>
          </a:p>
          <a:p>
            <a:pPr>
              <a:lnSpc>
                <a:spcPct val="150000"/>
              </a:lnSpc>
              <a:spcBef>
                <a:spcPct val="0"/>
              </a:spcBef>
              <a:buFontTx/>
              <a:buNone/>
            </a:pPr>
            <a:r>
              <a:rPr lang="en-US" altLang="en-US" sz="1600">
                <a:latin typeface="Times New Roman" panose="02020603050405020304" pitchFamily="18" charset="0"/>
                <a:cs typeface="Times New Roman" panose="02020603050405020304" pitchFamily="18" charset="0"/>
              </a:rPr>
              <a:t>1779 – </a:t>
            </a:r>
          </a:p>
          <a:p>
            <a:pPr>
              <a:lnSpc>
                <a:spcPct val="150000"/>
              </a:lnSpc>
              <a:spcBef>
                <a:spcPct val="0"/>
              </a:spcBef>
              <a:buFontTx/>
              <a:buNone/>
            </a:pPr>
            <a:r>
              <a:rPr lang="en-US" altLang="en-US" sz="1600">
                <a:latin typeface="Times New Roman" panose="02020603050405020304" pitchFamily="18" charset="0"/>
                <a:cs typeface="Times New Roman" panose="02020603050405020304" pitchFamily="18" charset="0"/>
              </a:rPr>
              <a:t>1780 – </a:t>
            </a:r>
          </a:p>
          <a:p>
            <a:pPr>
              <a:lnSpc>
                <a:spcPct val="150000"/>
              </a:lnSpc>
              <a:spcBef>
                <a:spcPct val="0"/>
              </a:spcBef>
              <a:buFontTx/>
              <a:buNone/>
            </a:pPr>
            <a:r>
              <a:rPr lang="en-US" altLang="en-US" sz="1600">
                <a:latin typeface="Times New Roman" panose="02020603050405020304" pitchFamily="18" charset="0"/>
                <a:cs typeface="Times New Roman" panose="02020603050405020304" pitchFamily="18" charset="0"/>
              </a:rPr>
              <a:t>1781 – Battle of Yorktown &amp; 			British Surrender</a:t>
            </a:r>
          </a:p>
          <a:p>
            <a:pPr>
              <a:lnSpc>
                <a:spcPct val="150000"/>
              </a:lnSpc>
              <a:spcBef>
                <a:spcPct val="0"/>
              </a:spcBef>
              <a:buFontTx/>
              <a:buNone/>
            </a:pPr>
            <a:r>
              <a:rPr lang="en-US" altLang="en-US" sz="1600">
                <a:latin typeface="Times New Roman" panose="02020603050405020304" pitchFamily="18" charset="0"/>
                <a:cs typeface="Times New Roman" panose="02020603050405020304" pitchFamily="18" charset="0"/>
              </a:rPr>
              <a:t>1783 – Treaty of Paris</a:t>
            </a:r>
          </a:p>
          <a:p>
            <a:pPr>
              <a:lnSpc>
                <a:spcPct val="150000"/>
              </a:lnSpc>
              <a:spcBef>
                <a:spcPct val="0"/>
              </a:spcBef>
              <a:buFontTx/>
              <a:buNone/>
            </a:pPr>
            <a:endParaRPr lang="en-US" altLang="en-US" sz="1800">
              <a:latin typeface="Times New Roman" panose="02020603050405020304" pitchFamily="18" charset="0"/>
              <a:cs typeface="Times New Roman" panose="02020603050405020304" pitchFamily="18" charset="0"/>
            </a:endParaRPr>
          </a:p>
          <a:p>
            <a:pPr>
              <a:lnSpc>
                <a:spcPct val="150000"/>
              </a:lnSpc>
              <a:spcBef>
                <a:spcPct val="0"/>
              </a:spcBef>
              <a:buFontTx/>
              <a:buNone/>
            </a:pPr>
            <a:r>
              <a:rPr lang="en-US" altLang="en-US" sz="1800">
                <a:latin typeface="Times New Roman" panose="02020603050405020304" pitchFamily="18" charset="0"/>
                <a:cs typeface="Times New Roman" panose="02020603050405020304" pitchFamily="18" charset="0"/>
              </a:rPr>
              <a:t/>
            </a:r>
            <a:br>
              <a:rPr lang="en-US" altLang="en-US" sz="1800">
                <a:latin typeface="Times New Roman" panose="02020603050405020304" pitchFamily="18" charset="0"/>
                <a:cs typeface="Times New Roman" panose="02020603050405020304" pitchFamily="18" charset="0"/>
              </a:rPr>
            </a:br>
            <a:endParaRPr lang="en-US" altLang="en-US" sz="1800">
              <a:latin typeface="Times New Roman" panose="02020603050405020304" pitchFamily="18" charset="0"/>
              <a:cs typeface="Times New Roman" panose="02020603050405020304" pitchFamily="18" charset="0"/>
            </a:endParaRPr>
          </a:p>
        </p:txBody>
      </p:sp>
      <p:pic>
        <p:nvPicPr>
          <p:cNvPr id="17413" name="Picture 11">
            <a:extLst>
              <a:ext uri="{FF2B5EF4-FFF2-40B4-BE49-F238E27FC236}">
                <a16:creationId xmlns:a16="http://schemas.microsoft.com/office/drawing/2014/main" id="{3673A53E-02CE-44A9-A4B2-5A52040774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98663" cy="1416050"/>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17414" name="Picture 13">
            <a:extLst>
              <a:ext uri="{FF2B5EF4-FFF2-40B4-BE49-F238E27FC236}">
                <a16:creationId xmlns:a16="http://schemas.microsoft.com/office/drawing/2014/main" id="{83C6757A-0F06-4E8B-84C6-E5E4F7156B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28225" y="0"/>
            <a:ext cx="2263775" cy="141605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6A8A26EF-FBA7-468E-8A0D-F9B519D1F881}"/>
              </a:ext>
            </a:extLst>
          </p:cNvPr>
          <p:cNvSpPr>
            <a:spLocks noGrp="1" noChangeArrowheads="1"/>
          </p:cNvSpPr>
          <p:nvPr>
            <p:ph type="title"/>
          </p:nvPr>
        </p:nvSpPr>
        <p:spPr/>
        <p:txBody>
          <a:bodyPr/>
          <a:lstStyle/>
          <a:p>
            <a:pPr algn="ctr" eaLnBrk="1" hangingPunct="1"/>
            <a:r>
              <a:rPr lang="en-US" altLang="en-US">
                <a:latin typeface="Times New Roman" panose="02020603050405020304" pitchFamily="18" charset="0"/>
                <a:cs typeface="Times New Roman" panose="02020603050405020304" pitchFamily="18" charset="0"/>
              </a:rPr>
              <a:t>Crossing the Delaware (1776)</a:t>
            </a:r>
          </a:p>
        </p:txBody>
      </p:sp>
      <p:pic>
        <p:nvPicPr>
          <p:cNvPr id="37890" name="Content Placeholder 8">
            <a:extLst>
              <a:ext uri="{FF2B5EF4-FFF2-40B4-BE49-F238E27FC236}">
                <a16:creationId xmlns:a16="http://schemas.microsoft.com/office/drawing/2014/main" id="{92A205C2-DB62-45EB-9365-7610C7225AA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74725" y="1690688"/>
            <a:ext cx="6350000" cy="3695700"/>
          </a:xfrm>
        </p:spPr>
      </p:pic>
      <p:sp>
        <p:nvSpPr>
          <p:cNvPr id="37891" name="TextBox 9">
            <a:extLst>
              <a:ext uri="{FF2B5EF4-FFF2-40B4-BE49-F238E27FC236}">
                <a16:creationId xmlns:a16="http://schemas.microsoft.com/office/drawing/2014/main" id="{403640DB-2241-4568-AE50-1FBD0E1A4267}"/>
              </a:ext>
            </a:extLst>
          </p:cNvPr>
          <p:cNvSpPr txBox="1">
            <a:spLocks noChangeArrowheads="1"/>
          </p:cNvSpPr>
          <p:nvPr/>
        </p:nvSpPr>
        <p:spPr bwMode="auto">
          <a:xfrm>
            <a:off x="3070225" y="5694363"/>
            <a:ext cx="5773738" cy="369887"/>
          </a:xfrm>
          <a:prstGeom prst="rect">
            <a:avLst/>
          </a:prstGeom>
          <a:solidFill>
            <a:srgbClr val="FFFF00"/>
          </a:solidFill>
          <a:ln w="12700">
            <a:solidFill>
              <a:srgbClr val="00206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a:latin typeface="Times New Roman" panose="02020603050405020304" pitchFamily="18" charset="0"/>
                <a:cs typeface="Times New Roman" panose="02020603050405020304" pitchFamily="18" charset="0"/>
                <a:hlinkClick r:id="rId3"/>
              </a:rPr>
              <a:t>Crossing the Delaware</a:t>
            </a:r>
            <a:endParaRPr lang="en-US" altLang="en-US" sz="1800">
              <a:latin typeface="Times New Roman" panose="02020603050405020304" pitchFamily="18" charset="0"/>
              <a:cs typeface="Times New Roman" panose="02020603050405020304" pitchFamily="18" charset="0"/>
            </a:endParaRPr>
          </a:p>
        </p:txBody>
      </p:sp>
      <p:sp>
        <p:nvSpPr>
          <p:cNvPr id="37892" name="TextBox 10">
            <a:extLst>
              <a:ext uri="{FF2B5EF4-FFF2-40B4-BE49-F238E27FC236}">
                <a16:creationId xmlns:a16="http://schemas.microsoft.com/office/drawing/2014/main" id="{F8BA1E34-30DC-4B4B-A4A8-2C6FA358617B}"/>
              </a:ext>
            </a:extLst>
          </p:cNvPr>
          <p:cNvSpPr txBox="1">
            <a:spLocks noChangeArrowheads="1"/>
          </p:cNvSpPr>
          <p:nvPr/>
        </p:nvSpPr>
        <p:spPr bwMode="auto">
          <a:xfrm>
            <a:off x="8112125" y="1998663"/>
            <a:ext cx="3122613" cy="253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50000"/>
              </a:lnSpc>
              <a:spcBef>
                <a:spcPct val="0"/>
              </a:spcBef>
              <a:buFontTx/>
              <a:buNone/>
            </a:pPr>
            <a:r>
              <a:rPr lang="en-US" altLang="en-US" sz="1800">
                <a:latin typeface="Times New Roman" panose="02020603050405020304" pitchFamily="18" charset="0"/>
                <a:cs typeface="Times New Roman" panose="02020603050405020304" pitchFamily="18" charset="0"/>
              </a:rPr>
              <a:t>On the night of 25-26</a:t>
            </a:r>
            <a:r>
              <a:rPr lang="en-US" altLang="en-US" sz="1800" baseline="30000">
                <a:latin typeface="Times New Roman" panose="02020603050405020304" pitchFamily="18" charset="0"/>
                <a:cs typeface="Times New Roman" panose="02020603050405020304" pitchFamily="18" charset="0"/>
              </a:rPr>
              <a:t>th</a:t>
            </a:r>
            <a:r>
              <a:rPr lang="en-US" altLang="en-US" sz="1800">
                <a:latin typeface="Times New Roman" panose="02020603050405020304" pitchFamily="18" charset="0"/>
                <a:cs typeface="Times New Roman" panose="02020603050405020304" pitchFamily="18" charset="0"/>
              </a:rPr>
              <a:t> December, Washington crossed the freezing Delaware river with 4,200 men and artillery in preparation for the attack on </a:t>
            </a:r>
            <a:r>
              <a:rPr lang="en-US" altLang="en-US" sz="1800" b="1">
                <a:latin typeface="Times New Roman" panose="02020603050405020304" pitchFamily="18" charset="0"/>
                <a:cs typeface="Times New Roman" panose="02020603050405020304" pitchFamily="18" charset="0"/>
              </a:rPr>
              <a:t>Trenton</a:t>
            </a: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DFCA63E7-2AEB-4343-A42E-5E7168B52C32}"/>
              </a:ext>
            </a:extLst>
          </p:cNvPr>
          <p:cNvSpPr>
            <a:spLocks noGrp="1" noChangeArrowheads="1"/>
          </p:cNvSpPr>
          <p:nvPr>
            <p:ph type="title"/>
          </p:nvPr>
        </p:nvSpPr>
        <p:spPr>
          <a:xfrm>
            <a:off x="839788" y="457200"/>
            <a:ext cx="3932237" cy="1058863"/>
          </a:xfrm>
        </p:spPr>
        <p:txBody>
          <a:bodyPr/>
          <a:lstStyle/>
          <a:p>
            <a:pPr algn="ctr" eaLnBrk="1" hangingPunct="1"/>
            <a:r>
              <a:rPr lang="en-US" altLang="en-US" sz="4000">
                <a:solidFill>
                  <a:srgbClr val="C00000"/>
                </a:solidFill>
                <a:latin typeface="Times New Roman" panose="02020603050405020304" pitchFamily="18" charset="0"/>
                <a:cs typeface="Times New Roman" panose="02020603050405020304" pitchFamily="18" charset="0"/>
              </a:rPr>
              <a:t>Battle of Saratoga </a:t>
            </a:r>
            <a:r>
              <a:rPr lang="en-US" altLang="en-US" sz="2800">
                <a:latin typeface="Times New Roman" panose="02020603050405020304" pitchFamily="18" charset="0"/>
                <a:cs typeface="Times New Roman" panose="02020603050405020304" pitchFamily="18" charset="0"/>
              </a:rPr>
              <a:t>(Sept. – Oct. 1777)</a:t>
            </a:r>
            <a:endParaRPr lang="en-US" altLang="en-US">
              <a:latin typeface="Times New Roman" panose="02020603050405020304" pitchFamily="18" charset="0"/>
              <a:cs typeface="Times New Roman" panose="02020603050405020304" pitchFamily="18" charset="0"/>
            </a:endParaRPr>
          </a:p>
        </p:txBody>
      </p:sp>
      <p:pic>
        <p:nvPicPr>
          <p:cNvPr id="38914" name="Picture Placeholder 9">
            <a:extLst>
              <a:ext uri="{FF2B5EF4-FFF2-40B4-BE49-F238E27FC236}">
                <a16:creationId xmlns:a16="http://schemas.microsoft.com/office/drawing/2014/main" id="{19FC4F94-3272-4B78-8FF3-D5A2E25C1036}"/>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509" r="2509"/>
          <a:stretch>
            <a:fillRect/>
          </a:stretch>
        </p:blipFill>
        <p:spPr/>
      </p:pic>
      <p:sp>
        <p:nvSpPr>
          <p:cNvPr id="38915" name="Text Placeholder 7">
            <a:extLst>
              <a:ext uri="{FF2B5EF4-FFF2-40B4-BE49-F238E27FC236}">
                <a16:creationId xmlns:a16="http://schemas.microsoft.com/office/drawing/2014/main" id="{9CA03E7F-3A87-47AD-9E49-7619297B93C9}"/>
              </a:ext>
            </a:extLst>
          </p:cNvPr>
          <p:cNvSpPr>
            <a:spLocks noGrp="1" noChangeArrowheads="1"/>
          </p:cNvSpPr>
          <p:nvPr>
            <p:ph type="body" sz="half" idx="2"/>
          </p:nvPr>
        </p:nvSpPr>
        <p:spPr>
          <a:xfrm>
            <a:off x="839788" y="1684338"/>
            <a:ext cx="4137025" cy="4176712"/>
          </a:xfrm>
        </p:spPr>
        <p:txBody>
          <a:bodyPr/>
          <a:lstStyle/>
          <a:p>
            <a:pPr marL="285750" indent="-285750" eaLnBrk="1" hangingPunct="1">
              <a:lnSpc>
                <a:spcPct val="150000"/>
              </a:lnSpc>
              <a:buFont typeface="Arial" panose="020B0604020202020204" pitchFamily="34" charset="0"/>
              <a:buChar char="•"/>
            </a:pPr>
            <a:r>
              <a:rPr lang="en-US" altLang="en-US" sz="1800">
                <a:latin typeface="Times New Roman" panose="02020603050405020304" pitchFamily="18" charset="0"/>
                <a:cs typeface="Times New Roman" panose="02020603050405020304" pitchFamily="18" charset="0"/>
              </a:rPr>
              <a:t>American General Gates defeated a British army of 8,000 redcoats </a:t>
            </a:r>
          </a:p>
          <a:p>
            <a:pPr marL="285750" indent="-285750" eaLnBrk="1" hangingPunct="1">
              <a:lnSpc>
                <a:spcPct val="150000"/>
              </a:lnSpc>
              <a:buFont typeface="Arial" panose="020B0604020202020204" pitchFamily="34" charset="0"/>
              <a:buChar char="•"/>
            </a:pPr>
            <a:r>
              <a:rPr lang="en-US" altLang="en-US" sz="1800">
                <a:latin typeface="Times New Roman" panose="02020603050405020304" pitchFamily="18" charset="0"/>
                <a:cs typeface="Times New Roman" panose="02020603050405020304" pitchFamily="18" charset="0"/>
              </a:rPr>
              <a:t>Huge morale boost for the American Army </a:t>
            </a:r>
          </a:p>
          <a:p>
            <a:pPr marL="285750" indent="-285750" eaLnBrk="1" hangingPunct="1">
              <a:lnSpc>
                <a:spcPct val="150000"/>
              </a:lnSpc>
              <a:buFont typeface="Arial" panose="020B0604020202020204" pitchFamily="34" charset="0"/>
              <a:buChar char="•"/>
            </a:pPr>
            <a:r>
              <a:rPr lang="en-US" altLang="en-US" sz="1800">
                <a:latin typeface="Times New Roman" panose="02020603050405020304" pitchFamily="18" charset="0"/>
                <a:cs typeface="Times New Roman" panose="02020603050405020304" pitchFamily="18" charset="0"/>
              </a:rPr>
              <a:t>Considered to be a major turning point in the war</a:t>
            </a:r>
          </a:p>
          <a:p>
            <a:pPr marL="285750" indent="-285750" eaLnBrk="1" hangingPunct="1">
              <a:lnSpc>
                <a:spcPct val="150000"/>
              </a:lnSpc>
              <a:buFont typeface="Arial" panose="020B0604020202020204" pitchFamily="34" charset="0"/>
              <a:buChar char="•"/>
            </a:pPr>
            <a:r>
              <a:rPr lang="en-US" altLang="en-US" sz="1800">
                <a:latin typeface="Times New Roman" panose="02020603050405020304" pitchFamily="18" charset="0"/>
                <a:cs typeface="Times New Roman" panose="02020603050405020304" pitchFamily="18" charset="0"/>
              </a:rPr>
              <a:t>Encouraged the </a:t>
            </a:r>
            <a:r>
              <a:rPr lang="en-US" altLang="en-US" sz="1800" b="1">
                <a:latin typeface="Times New Roman" panose="02020603050405020304" pitchFamily="18" charset="0"/>
                <a:cs typeface="Times New Roman" panose="02020603050405020304" pitchFamily="18" charset="0"/>
              </a:rPr>
              <a:t>French</a:t>
            </a:r>
            <a:r>
              <a:rPr lang="en-US" altLang="en-US" sz="1800">
                <a:latin typeface="Times New Roman" panose="02020603050405020304" pitchFamily="18" charset="0"/>
                <a:cs typeface="Times New Roman" panose="02020603050405020304" pitchFamily="18" charset="0"/>
              </a:rPr>
              <a:t>, </a:t>
            </a:r>
            <a:r>
              <a:rPr lang="en-US" altLang="en-US" sz="1800" b="1">
                <a:latin typeface="Times New Roman" panose="02020603050405020304" pitchFamily="18" charset="0"/>
                <a:cs typeface="Times New Roman" panose="02020603050405020304" pitchFamily="18" charset="0"/>
              </a:rPr>
              <a:t>Spanish</a:t>
            </a:r>
            <a:r>
              <a:rPr lang="en-US" altLang="en-US" sz="1800">
                <a:latin typeface="Times New Roman" panose="02020603050405020304" pitchFamily="18" charset="0"/>
                <a:cs typeface="Times New Roman" panose="02020603050405020304" pitchFamily="18" charset="0"/>
              </a:rPr>
              <a:t> and </a:t>
            </a:r>
            <a:r>
              <a:rPr lang="en-US" altLang="en-US" sz="1800" b="1">
                <a:latin typeface="Times New Roman" panose="02020603050405020304" pitchFamily="18" charset="0"/>
                <a:cs typeface="Times New Roman" panose="02020603050405020304" pitchFamily="18" charset="0"/>
              </a:rPr>
              <a:t>Dutch</a:t>
            </a:r>
            <a:r>
              <a:rPr lang="en-US" altLang="en-US" sz="1800">
                <a:latin typeface="Times New Roman" panose="02020603050405020304" pitchFamily="18" charset="0"/>
                <a:cs typeface="Times New Roman" panose="02020603050405020304" pitchFamily="18" charset="0"/>
              </a:rPr>
              <a:t> to join the war in support of the Americans. </a:t>
            </a: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3488302B-A167-410D-BCF2-64DFA366A978}"/>
              </a:ext>
            </a:extLst>
          </p:cNvPr>
          <p:cNvSpPr>
            <a:spLocks noGrp="1"/>
          </p:cNvSpPr>
          <p:nvPr>
            <p:ph type="title"/>
          </p:nvPr>
        </p:nvSpPr>
        <p:spPr>
          <a:xfrm>
            <a:off x="4535488" y="169863"/>
            <a:ext cx="2565400" cy="1989137"/>
          </a:xfrm>
          <a:ln>
            <a:solidFill>
              <a:srgbClr val="002060"/>
            </a:solidFill>
            <a:miter lim="800000"/>
            <a:headEnd/>
            <a:tailEnd/>
          </a:ln>
        </p:spPr>
        <p:txBody>
          <a:bodyPr/>
          <a:lstStyle/>
          <a:p>
            <a:pPr algn="ctr" eaLnBrk="1" hangingPunct="1"/>
            <a:r>
              <a:rPr lang="en-US" altLang="en-US" sz="2000" b="1">
                <a:latin typeface="Times New Roman" panose="02020603050405020304" pitchFamily="18" charset="0"/>
                <a:cs typeface="Times New Roman" panose="02020603050405020304" pitchFamily="18" charset="0"/>
              </a:rPr>
              <a:t>Winter at Valley Forge:</a:t>
            </a:r>
            <a:br>
              <a:rPr lang="en-US" altLang="en-US" sz="2000" b="1">
                <a:latin typeface="Times New Roman" panose="02020603050405020304" pitchFamily="18" charset="0"/>
                <a:cs typeface="Times New Roman" panose="02020603050405020304" pitchFamily="18" charset="0"/>
              </a:rPr>
            </a:br>
            <a:r>
              <a:rPr lang="en-US" altLang="en-US" sz="2000">
                <a:latin typeface="Times New Roman" panose="02020603050405020304" pitchFamily="18" charset="0"/>
                <a:cs typeface="Times New Roman" panose="02020603050405020304" pitchFamily="18" charset="0"/>
              </a:rPr>
              <a:t/>
            </a:r>
            <a:br>
              <a:rPr lang="en-US" altLang="en-US" sz="2000">
                <a:latin typeface="Times New Roman" panose="02020603050405020304" pitchFamily="18" charset="0"/>
                <a:cs typeface="Times New Roman" panose="02020603050405020304" pitchFamily="18" charset="0"/>
              </a:rPr>
            </a:br>
            <a:r>
              <a:rPr lang="en-US" altLang="en-US" sz="2000">
                <a:solidFill>
                  <a:srgbClr val="C00000"/>
                </a:solidFill>
                <a:latin typeface="Times New Roman" panose="02020603050405020304" pitchFamily="18" charset="0"/>
                <a:cs typeface="Times New Roman" panose="02020603050405020304" pitchFamily="18" charset="0"/>
              </a:rPr>
              <a:t>General Von Steuben</a:t>
            </a:r>
            <a:r>
              <a:rPr lang="en-US" altLang="en-US" sz="2000">
                <a:latin typeface="Times New Roman" panose="02020603050405020304" pitchFamily="18" charset="0"/>
                <a:cs typeface="Times New Roman" panose="02020603050405020304" pitchFamily="18" charset="0"/>
              </a:rPr>
              <a:t/>
            </a:r>
            <a:br>
              <a:rPr lang="en-US" altLang="en-US" sz="2000">
                <a:latin typeface="Times New Roman" panose="02020603050405020304" pitchFamily="18" charset="0"/>
                <a:cs typeface="Times New Roman" panose="02020603050405020304" pitchFamily="18" charset="0"/>
              </a:rPr>
            </a:br>
            <a:r>
              <a:rPr lang="en-US" altLang="en-US" sz="2000">
                <a:latin typeface="Times New Roman" panose="02020603050405020304" pitchFamily="18" charset="0"/>
                <a:cs typeface="Times New Roman" panose="02020603050405020304" pitchFamily="18" charset="0"/>
              </a:rPr>
              <a:t>&amp; </a:t>
            </a:r>
            <a:br>
              <a:rPr lang="en-US" altLang="en-US" sz="2000">
                <a:latin typeface="Times New Roman" panose="02020603050405020304" pitchFamily="18" charset="0"/>
                <a:cs typeface="Times New Roman" panose="02020603050405020304" pitchFamily="18" charset="0"/>
              </a:rPr>
            </a:br>
            <a:r>
              <a:rPr lang="en-US" altLang="en-US" sz="2000">
                <a:solidFill>
                  <a:srgbClr val="7030A0"/>
                </a:solidFill>
                <a:latin typeface="Times New Roman" panose="02020603050405020304" pitchFamily="18" charset="0"/>
                <a:cs typeface="Times New Roman" panose="02020603050405020304" pitchFamily="18" charset="0"/>
              </a:rPr>
              <a:t>Marquis de Lafayette</a:t>
            </a:r>
          </a:p>
        </p:txBody>
      </p:sp>
      <p:pic>
        <p:nvPicPr>
          <p:cNvPr id="39938" name="Picture Placeholder 5">
            <a:extLst>
              <a:ext uri="{FF2B5EF4-FFF2-40B4-BE49-F238E27FC236}">
                <a16:creationId xmlns:a16="http://schemas.microsoft.com/office/drawing/2014/main" id="{84BB2DA0-E668-4BEE-89E7-52EB6A8F958B}"/>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6371" r="16371"/>
          <a:stretch>
            <a:fillRect/>
          </a:stretch>
        </p:blipFill>
        <p:spPr>
          <a:xfrm>
            <a:off x="0" y="0"/>
            <a:ext cx="4383088" cy="2795588"/>
          </a:xfrm>
        </p:spPr>
      </p:pic>
      <p:sp>
        <p:nvSpPr>
          <p:cNvPr id="39939" name="Text Placeholder 3">
            <a:extLst>
              <a:ext uri="{FF2B5EF4-FFF2-40B4-BE49-F238E27FC236}">
                <a16:creationId xmlns:a16="http://schemas.microsoft.com/office/drawing/2014/main" id="{3FEBE702-BF25-4C5D-9BB8-46445A67843A}"/>
              </a:ext>
            </a:extLst>
          </p:cNvPr>
          <p:cNvSpPr>
            <a:spLocks noGrp="1"/>
          </p:cNvSpPr>
          <p:nvPr>
            <p:ph type="body" sz="half" idx="2"/>
          </p:nvPr>
        </p:nvSpPr>
        <p:spPr>
          <a:xfrm>
            <a:off x="6424613" y="2755900"/>
            <a:ext cx="5767387" cy="3814763"/>
          </a:xfrm>
          <a:ln>
            <a:solidFill>
              <a:srgbClr val="002060"/>
            </a:solidFill>
            <a:miter lim="800000"/>
            <a:headEnd/>
            <a:tailEnd/>
          </a:ln>
        </p:spPr>
        <p:txBody>
          <a:bodyPr/>
          <a:lstStyle/>
          <a:p>
            <a:pPr marL="285750" indent="-285750" eaLnBrk="1" hangingPunct="1">
              <a:lnSpc>
                <a:spcPct val="150000"/>
              </a:lnSpc>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In the winter of 1777-1778, Washington camped with his men in Valley Forge. </a:t>
            </a:r>
          </a:p>
          <a:p>
            <a:pPr marL="285750" indent="-285750" eaLnBrk="1" hangingPunct="1">
              <a:lnSpc>
                <a:spcPct val="150000"/>
              </a:lnSpc>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The men were exhausted, their equipment poorly maintained and low on food and supplies. </a:t>
            </a:r>
          </a:p>
          <a:p>
            <a:pPr marL="285750" indent="-285750" eaLnBrk="1" hangingPunct="1">
              <a:lnSpc>
                <a:spcPct val="150000"/>
              </a:lnSpc>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A Prussian officer, </a:t>
            </a:r>
            <a:r>
              <a:rPr lang="en-US" altLang="en-US" b="1">
                <a:solidFill>
                  <a:srgbClr val="C00000"/>
                </a:solidFill>
                <a:latin typeface="Times New Roman" panose="02020603050405020304" pitchFamily="18" charset="0"/>
                <a:cs typeface="Times New Roman" panose="02020603050405020304" pitchFamily="18" charset="0"/>
              </a:rPr>
              <a:t>General Von Steuben</a:t>
            </a:r>
            <a:r>
              <a:rPr lang="en-US" altLang="en-US">
                <a:latin typeface="Times New Roman" panose="02020603050405020304" pitchFamily="18" charset="0"/>
                <a:cs typeface="Times New Roman" panose="02020603050405020304" pitchFamily="18" charset="0"/>
              </a:rPr>
              <a:t>, was given the task of training the men in battle discipline and tactics.</a:t>
            </a:r>
          </a:p>
          <a:p>
            <a:pPr marL="285750" indent="-285750" eaLnBrk="1" hangingPunct="1">
              <a:lnSpc>
                <a:spcPct val="150000"/>
              </a:lnSpc>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Although many men suffered and died (1/4 of the men) during this winter, Von Steuben helped to create a disciplined, modern army capable of taking on the British.</a:t>
            </a:r>
          </a:p>
        </p:txBody>
      </p:sp>
      <p:pic>
        <p:nvPicPr>
          <p:cNvPr id="39940" name="Picture 7">
            <a:extLst>
              <a:ext uri="{FF2B5EF4-FFF2-40B4-BE49-F238E27FC236}">
                <a16:creationId xmlns:a16="http://schemas.microsoft.com/office/drawing/2014/main" id="{EA2870FA-9BB9-4CFC-8857-5B889F5B04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0" y="2755900"/>
            <a:ext cx="3122613" cy="381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9">
            <a:extLst>
              <a:ext uri="{FF2B5EF4-FFF2-40B4-BE49-F238E27FC236}">
                <a16:creationId xmlns:a16="http://schemas.microsoft.com/office/drawing/2014/main" id="{DBB529F6-6B5A-4AD5-9EFB-8203C65559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9800" y="0"/>
            <a:ext cx="4879975"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12">
            <a:extLst>
              <a:ext uri="{FF2B5EF4-FFF2-40B4-BE49-F238E27FC236}">
                <a16:creationId xmlns:a16="http://schemas.microsoft.com/office/drawing/2014/main" id="{0FEE8BCA-5FA3-4A88-8613-2E1E064143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988" y="2849563"/>
            <a:ext cx="1722437"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TextBox 13">
            <a:extLst>
              <a:ext uri="{FF2B5EF4-FFF2-40B4-BE49-F238E27FC236}">
                <a16:creationId xmlns:a16="http://schemas.microsoft.com/office/drawing/2014/main" id="{2BDF56D8-9313-40CA-B79E-89453AA8482C}"/>
              </a:ext>
            </a:extLst>
          </p:cNvPr>
          <p:cNvSpPr txBox="1">
            <a:spLocks noChangeArrowheads="1"/>
          </p:cNvSpPr>
          <p:nvPr/>
        </p:nvSpPr>
        <p:spPr bwMode="auto">
          <a:xfrm>
            <a:off x="134938" y="5003800"/>
            <a:ext cx="3030537" cy="1346200"/>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50000"/>
              </a:lnSpc>
              <a:spcBef>
                <a:spcPct val="0"/>
              </a:spcBef>
              <a:buFontTx/>
              <a:buNone/>
            </a:pPr>
            <a:r>
              <a:rPr lang="en-US" altLang="en-US" sz="1400">
                <a:latin typeface="Times New Roman" panose="02020603050405020304" pitchFamily="18" charset="0"/>
                <a:cs typeface="Times New Roman" panose="02020603050405020304" pitchFamily="18" charset="0"/>
              </a:rPr>
              <a:t>De Lafayette spent the winter at Valley Forge also, an enthusiastic supporter of the Americans. </a:t>
            </a:r>
            <a:br>
              <a:rPr lang="en-US" altLang="en-US" sz="1400">
                <a:latin typeface="Times New Roman" panose="02020603050405020304" pitchFamily="18" charset="0"/>
                <a:cs typeface="Times New Roman" panose="02020603050405020304" pitchFamily="18" charset="0"/>
              </a:rPr>
            </a:br>
            <a:r>
              <a:rPr lang="en-US" altLang="en-US" sz="1400">
                <a:latin typeface="Times New Roman" panose="02020603050405020304" pitchFamily="18" charset="0"/>
                <a:cs typeface="Times New Roman" panose="02020603050405020304" pitchFamily="18" charset="0"/>
              </a:rPr>
              <a:t>He paid soldiers from his own money</a:t>
            </a: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766A3591-051E-475B-8F32-6278770E20BD}"/>
              </a:ext>
            </a:extLst>
          </p:cNvPr>
          <p:cNvSpPr>
            <a:spLocks noGrp="1" noChangeArrowheads="1"/>
          </p:cNvSpPr>
          <p:nvPr>
            <p:ph type="title"/>
          </p:nvPr>
        </p:nvSpPr>
        <p:spPr>
          <a:xfrm>
            <a:off x="839788" y="457200"/>
            <a:ext cx="3932237" cy="1136650"/>
          </a:xfrm>
        </p:spPr>
        <p:txBody>
          <a:bodyPr/>
          <a:lstStyle/>
          <a:p>
            <a:pPr algn="ctr" eaLnBrk="1" hangingPunct="1"/>
            <a:r>
              <a:rPr lang="en-US" altLang="en-US">
                <a:latin typeface="Times New Roman" panose="02020603050405020304" pitchFamily="18" charset="0"/>
                <a:cs typeface="Times New Roman" panose="02020603050405020304" pitchFamily="18" charset="0"/>
              </a:rPr>
              <a:t>French Navy slows British Response </a:t>
            </a:r>
          </a:p>
        </p:txBody>
      </p:sp>
      <p:pic>
        <p:nvPicPr>
          <p:cNvPr id="40962" name="Picture Placeholder 5">
            <a:extLst>
              <a:ext uri="{FF2B5EF4-FFF2-40B4-BE49-F238E27FC236}">
                <a16:creationId xmlns:a16="http://schemas.microsoft.com/office/drawing/2014/main" id="{F928D8CD-CAEF-41B0-A98C-B0F4DDB1731B}"/>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0210" r="10210"/>
          <a:stretch>
            <a:fillRect/>
          </a:stretch>
        </p:blipFill>
        <p:spPr/>
      </p:pic>
      <p:sp>
        <p:nvSpPr>
          <p:cNvPr id="40963" name="Text Placeholder 3">
            <a:extLst>
              <a:ext uri="{FF2B5EF4-FFF2-40B4-BE49-F238E27FC236}">
                <a16:creationId xmlns:a16="http://schemas.microsoft.com/office/drawing/2014/main" id="{0D7FC900-7B46-473B-8DC3-ECA92C70A573}"/>
              </a:ext>
            </a:extLst>
          </p:cNvPr>
          <p:cNvSpPr>
            <a:spLocks noGrp="1" noChangeArrowheads="1"/>
          </p:cNvSpPr>
          <p:nvPr>
            <p:ph type="body" sz="half" idx="2"/>
          </p:nvPr>
        </p:nvSpPr>
        <p:spPr/>
        <p:txBody>
          <a:bodyPr/>
          <a:lstStyle/>
          <a:p>
            <a:pPr marL="285750" indent="-285750" eaLnBrk="1" hangingPunct="1">
              <a:lnSpc>
                <a:spcPct val="150000"/>
              </a:lnSpc>
              <a:buFont typeface="Arial" panose="020B0604020202020204" pitchFamily="34" charset="0"/>
              <a:buChar char="•"/>
            </a:pPr>
            <a:r>
              <a:rPr lang="en-US" altLang="en-US">
                <a:latin typeface="Times New Roman" panose="02020603050405020304" pitchFamily="18" charset="0"/>
                <a:cs typeface="Times New Roman" panose="02020603050405020304" pitchFamily="18" charset="0"/>
              </a:rPr>
              <a:t>The French Navy helped to critically delay and disrupt the British response to American efforts. </a:t>
            </a:r>
          </a:p>
          <a:p>
            <a:pPr marL="285750" indent="-285750" eaLnBrk="1" hangingPunct="1">
              <a:lnSpc>
                <a:spcPct val="150000"/>
              </a:lnSpc>
              <a:buFont typeface="Arial" panose="020B0604020202020204" pitchFamily="34" charset="0"/>
              <a:buChar char="•"/>
            </a:pPr>
            <a:endParaRPr lang="en-US" altLang="en-US">
              <a:latin typeface="Times New Roman" panose="02020603050405020304" pitchFamily="18" charset="0"/>
              <a:cs typeface="Times New Roman" panose="02020603050405020304" pitchFamily="18" charset="0"/>
            </a:endParaRPr>
          </a:p>
          <a:p>
            <a:pPr marL="285750" indent="-285750" eaLnBrk="1" hangingPunct="1">
              <a:buFont typeface="Arial" panose="020B0604020202020204" pitchFamily="34" charset="0"/>
              <a:buChar char="•"/>
            </a:pPr>
            <a:endParaRPr lang="en-US" altLang="en-US"/>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6">
            <a:extLst>
              <a:ext uri="{FF2B5EF4-FFF2-40B4-BE49-F238E27FC236}">
                <a16:creationId xmlns:a16="http://schemas.microsoft.com/office/drawing/2014/main" id="{6C8947C6-78DC-490F-A6F6-EA7576C8C500}"/>
              </a:ext>
            </a:extLst>
          </p:cNvPr>
          <p:cNvSpPr>
            <a:spLocks noGrp="1" noChangeArrowheads="1"/>
          </p:cNvSpPr>
          <p:nvPr>
            <p:ph type="title"/>
          </p:nvPr>
        </p:nvSpPr>
        <p:spPr>
          <a:xfrm>
            <a:off x="839788" y="152400"/>
            <a:ext cx="10515600" cy="976313"/>
          </a:xfrm>
        </p:spPr>
        <p:txBody>
          <a:bodyPr/>
          <a:lstStyle/>
          <a:p>
            <a:pPr algn="ctr" eaLnBrk="1" hangingPunct="1"/>
            <a:r>
              <a:rPr lang="en-US" altLang="en-US">
                <a:latin typeface="Times New Roman" panose="02020603050405020304" pitchFamily="18" charset="0"/>
                <a:cs typeface="Times New Roman" panose="02020603050405020304" pitchFamily="18" charset="0"/>
              </a:rPr>
              <a:t>Notable Operatives &amp; Supporters</a:t>
            </a:r>
            <a:endParaRPr lang="en-US" altLang="en-US"/>
          </a:p>
        </p:txBody>
      </p:sp>
      <p:sp>
        <p:nvSpPr>
          <p:cNvPr id="41986" name="TextBox 13">
            <a:extLst>
              <a:ext uri="{FF2B5EF4-FFF2-40B4-BE49-F238E27FC236}">
                <a16:creationId xmlns:a16="http://schemas.microsoft.com/office/drawing/2014/main" id="{4FF51899-4CE2-4027-8FA2-A505E2F055CD}"/>
              </a:ext>
            </a:extLst>
          </p:cNvPr>
          <p:cNvSpPr txBox="1">
            <a:spLocks noChangeArrowheads="1"/>
          </p:cNvSpPr>
          <p:nvPr/>
        </p:nvSpPr>
        <p:spPr bwMode="auto">
          <a:xfrm>
            <a:off x="4464050" y="4841875"/>
            <a:ext cx="2779713" cy="1476375"/>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a:solidFill>
                  <a:srgbClr val="C00000"/>
                </a:solidFill>
                <a:latin typeface="Times New Roman" panose="02020603050405020304" pitchFamily="18" charset="0"/>
                <a:cs typeface="Times New Roman" panose="02020603050405020304" pitchFamily="18" charset="0"/>
              </a:rPr>
              <a:t>James Armistead</a:t>
            </a:r>
            <a:r>
              <a:rPr lang="en-US" altLang="en-US" sz="1800">
                <a:solidFill>
                  <a:srgbClr val="002060"/>
                </a:solidFill>
                <a:latin typeface="Times New Roman" panose="02020603050405020304" pitchFamily="18" charset="0"/>
                <a:cs typeface="Times New Roman" panose="02020603050405020304" pitchFamily="18" charset="0"/>
              </a:rPr>
              <a:t>, a freed slave, worked as a spy for the Americans under the guidance of the Marquis de Lafayette</a:t>
            </a:r>
          </a:p>
        </p:txBody>
      </p:sp>
      <p:pic>
        <p:nvPicPr>
          <p:cNvPr id="41987" name="Content Placeholder 3">
            <a:extLst>
              <a:ext uri="{FF2B5EF4-FFF2-40B4-BE49-F238E27FC236}">
                <a16:creationId xmlns:a16="http://schemas.microsoft.com/office/drawing/2014/main" id="{A03A39F8-BA03-4F57-85C4-CCC97AA33AE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33413" y="1463675"/>
            <a:ext cx="3529012" cy="2060575"/>
          </a:xfrm>
          <a:ln w="15875">
            <a:solidFill>
              <a:srgbClr val="002060"/>
            </a:solidFill>
            <a:miter lim="800000"/>
            <a:headEnd/>
            <a:tailEnd/>
          </a:ln>
        </p:spPr>
      </p:pic>
      <p:sp>
        <p:nvSpPr>
          <p:cNvPr id="41988" name="TextBox 11">
            <a:extLst>
              <a:ext uri="{FF2B5EF4-FFF2-40B4-BE49-F238E27FC236}">
                <a16:creationId xmlns:a16="http://schemas.microsoft.com/office/drawing/2014/main" id="{C873DD2B-1BEB-46E5-AA29-5D58E3CA1319}"/>
              </a:ext>
            </a:extLst>
          </p:cNvPr>
          <p:cNvSpPr txBox="1">
            <a:spLocks noChangeArrowheads="1"/>
          </p:cNvSpPr>
          <p:nvPr/>
        </p:nvSpPr>
        <p:spPr bwMode="auto">
          <a:xfrm>
            <a:off x="633413" y="3733800"/>
            <a:ext cx="3529012" cy="2584450"/>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a:solidFill>
                  <a:srgbClr val="C00000"/>
                </a:solidFill>
                <a:latin typeface="Times New Roman" panose="02020603050405020304" pitchFamily="18" charset="0"/>
                <a:cs typeface="Times New Roman" panose="02020603050405020304" pitchFamily="18" charset="0"/>
              </a:rPr>
              <a:t>Thomas Paine</a:t>
            </a:r>
          </a:p>
          <a:p>
            <a:pPr algn="ctr">
              <a:lnSpc>
                <a:spcPct val="100000"/>
              </a:lnSpc>
              <a:spcBef>
                <a:spcPct val="0"/>
              </a:spcBef>
              <a:buFontTx/>
              <a:buNone/>
            </a:pPr>
            <a:endParaRPr lang="en-US" altLang="en-US" sz="1800">
              <a:solidFill>
                <a:srgbClr val="002060"/>
              </a:solidFill>
              <a:latin typeface="Times New Roman" panose="02020603050405020304" pitchFamily="18" charset="0"/>
              <a:cs typeface="Times New Roman" panose="02020603050405020304" pitchFamily="18" charset="0"/>
            </a:endParaRPr>
          </a:p>
          <a:p>
            <a:pPr>
              <a:lnSpc>
                <a:spcPct val="100000"/>
              </a:lnSpc>
              <a:spcBef>
                <a:spcPct val="0"/>
              </a:spcBef>
              <a:buFontTx/>
              <a:buNone/>
            </a:pPr>
            <a:r>
              <a:rPr lang="en-US" altLang="en-US" sz="1800">
                <a:solidFill>
                  <a:srgbClr val="002060"/>
                </a:solidFill>
                <a:latin typeface="Times New Roman" panose="02020603050405020304" pitchFamily="18" charset="0"/>
                <a:cs typeface="Times New Roman" panose="02020603050405020304" pitchFamily="18" charset="0"/>
              </a:rPr>
              <a:t>Revolutionary Writer: ‘Common Sense’</a:t>
            </a:r>
          </a:p>
          <a:p>
            <a:pPr>
              <a:lnSpc>
                <a:spcPct val="100000"/>
              </a:lnSpc>
              <a:spcBef>
                <a:spcPct val="0"/>
              </a:spcBef>
              <a:buFontTx/>
              <a:buNone/>
            </a:pPr>
            <a:endParaRPr lang="en-US" altLang="en-US" sz="1800">
              <a:solidFill>
                <a:srgbClr val="002060"/>
              </a:solidFill>
              <a:latin typeface="Times New Roman" panose="02020603050405020304" pitchFamily="18" charset="0"/>
              <a:cs typeface="Times New Roman" panose="02020603050405020304" pitchFamily="18" charset="0"/>
            </a:endParaRPr>
          </a:p>
          <a:p>
            <a:pPr>
              <a:lnSpc>
                <a:spcPct val="100000"/>
              </a:lnSpc>
              <a:spcBef>
                <a:spcPct val="0"/>
              </a:spcBef>
              <a:buFontTx/>
              <a:buNone/>
            </a:pPr>
            <a:r>
              <a:rPr lang="en-US" altLang="en-US" sz="1800" i="1">
                <a:solidFill>
                  <a:srgbClr val="002060"/>
                </a:solidFill>
                <a:latin typeface="Times New Roman" panose="02020603050405020304" pitchFamily="18" charset="0"/>
                <a:cs typeface="Times New Roman" panose="02020603050405020304" pitchFamily="18" charset="0"/>
              </a:rPr>
              <a:t>“An island cannot rule a continent”</a:t>
            </a:r>
          </a:p>
          <a:p>
            <a:pPr>
              <a:lnSpc>
                <a:spcPct val="100000"/>
              </a:lnSpc>
              <a:spcBef>
                <a:spcPct val="0"/>
              </a:spcBef>
              <a:buFontTx/>
              <a:buNone/>
            </a:pPr>
            <a:endParaRPr lang="en-US" altLang="en-US" sz="1800">
              <a:solidFill>
                <a:srgbClr val="002060"/>
              </a:solidFill>
              <a:latin typeface="Times New Roman" panose="02020603050405020304" pitchFamily="18" charset="0"/>
              <a:cs typeface="Times New Roman" panose="02020603050405020304" pitchFamily="18" charset="0"/>
            </a:endParaRPr>
          </a:p>
          <a:p>
            <a:pPr>
              <a:lnSpc>
                <a:spcPct val="100000"/>
              </a:lnSpc>
              <a:spcBef>
                <a:spcPct val="0"/>
              </a:spcBef>
              <a:buFontTx/>
              <a:buNone/>
            </a:pPr>
            <a:r>
              <a:rPr lang="en-US" altLang="en-US" sz="1800">
                <a:solidFill>
                  <a:srgbClr val="002060"/>
                </a:solidFill>
                <a:latin typeface="Times New Roman" panose="02020603050405020304" pitchFamily="18" charset="0"/>
                <a:cs typeface="Times New Roman" panose="02020603050405020304" pitchFamily="18" charset="0"/>
              </a:rPr>
              <a:t>Donated profits from his books to the American Army</a:t>
            </a:r>
          </a:p>
        </p:txBody>
      </p:sp>
      <p:pic>
        <p:nvPicPr>
          <p:cNvPr id="41989" name="Content Placeholder 7">
            <a:extLst>
              <a:ext uri="{FF2B5EF4-FFF2-40B4-BE49-F238E27FC236}">
                <a16:creationId xmlns:a16="http://schemas.microsoft.com/office/drawing/2014/main" id="{F600547D-CFA9-4438-B2B2-17C45751B3D9}"/>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4464050" y="1463675"/>
            <a:ext cx="2779713" cy="3200400"/>
          </a:xfrm>
          <a:ln w="12700">
            <a:solidFill>
              <a:srgbClr val="002060"/>
            </a:solidFill>
            <a:miter lim="800000"/>
            <a:headEnd/>
            <a:tailEnd/>
          </a:ln>
        </p:spPr>
      </p:pic>
      <p:pic>
        <p:nvPicPr>
          <p:cNvPr id="41990" name="Picture 14">
            <a:extLst>
              <a:ext uri="{FF2B5EF4-FFF2-40B4-BE49-F238E27FC236}">
                <a16:creationId xmlns:a16="http://schemas.microsoft.com/office/drawing/2014/main" id="{E89B3433-FEC2-48BE-896C-5E7D48A6CB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5388" y="1463675"/>
            <a:ext cx="4306887" cy="2859088"/>
          </a:xfrm>
          <a:prstGeom prst="rect">
            <a:avLst/>
          </a:prstGeom>
          <a:noFill/>
          <a:ln w="12700">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41991" name="TextBox 18">
            <a:extLst>
              <a:ext uri="{FF2B5EF4-FFF2-40B4-BE49-F238E27FC236}">
                <a16:creationId xmlns:a16="http://schemas.microsoft.com/office/drawing/2014/main" id="{A0123BFE-0670-4F25-BB64-354DFFB51E91}"/>
              </a:ext>
            </a:extLst>
          </p:cNvPr>
          <p:cNvSpPr txBox="1">
            <a:spLocks noChangeArrowheads="1"/>
          </p:cNvSpPr>
          <p:nvPr/>
        </p:nvSpPr>
        <p:spPr bwMode="auto">
          <a:xfrm>
            <a:off x="7545388" y="4564063"/>
            <a:ext cx="4306887" cy="175418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a:solidFill>
                  <a:srgbClr val="C00000"/>
                </a:solidFill>
                <a:latin typeface="Times New Roman" panose="02020603050405020304" pitchFamily="18" charset="0"/>
                <a:cs typeface="Times New Roman" panose="02020603050405020304" pitchFamily="18" charset="0"/>
              </a:rPr>
              <a:t>Mary Hayes McCauley, </a:t>
            </a:r>
            <a:r>
              <a:rPr lang="en-US" altLang="en-US" sz="1800">
                <a:solidFill>
                  <a:srgbClr val="002060"/>
                </a:solidFill>
                <a:latin typeface="Times New Roman" panose="02020603050405020304" pitchFamily="18" charset="0"/>
                <a:cs typeface="Times New Roman" panose="02020603050405020304" pitchFamily="18" charset="0"/>
              </a:rPr>
              <a:t>became famous as a nurse tending to the American soldiers on the battlefield. </a:t>
            </a:r>
          </a:p>
          <a:p>
            <a:pPr algn="ctr">
              <a:lnSpc>
                <a:spcPct val="100000"/>
              </a:lnSpc>
              <a:spcBef>
                <a:spcPct val="0"/>
              </a:spcBef>
              <a:buFontTx/>
              <a:buNone/>
            </a:pPr>
            <a:r>
              <a:rPr lang="en-US" altLang="en-US" sz="1800">
                <a:solidFill>
                  <a:srgbClr val="002060"/>
                </a:solidFill>
                <a:latin typeface="Times New Roman" panose="02020603050405020304" pitchFamily="18" charset="0"/>
                <a:cs typeface="Times New Roman" panose="02020603050405020304" pitchFamily="18" charset="0"/>
              </a:rPr>
              <a:t>When her husband collapsed from heat exhaustion, she took his place, loading and preparing cannons for firing.</a:t>
            </a: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3010" name="Title 6">
            <a:extLst>
              <a:ext uri="{FF2B5EF4-FFF2-40B4-BE49-F238E27FC236}">
                <a16:creationId xmlns:a16="http://schemas.microsoft.com/office/drawing/2014/main" id="{2544586A-4780-4B40-84DC-6B97AE80626E}"/>
              </a:ext>
            </a:extLst>
          </p:cNvPr>
          <p:cNvSpPr>
            <a:spLocks noGrp="1"/>
          </p:cNvSpPr>
          <p:nvPr>
            <p:ph type="title"/>
          </p:nvPr>
        </p:nvSpPr>
        <p:spPr>
          <a:xfrm>
            <a:off x="831850" y="3513138"/>
            <a:ext cx="10515600" cy="1049337"/>
          </a:xfrm>
          <a:solidFill>
            <a:schemeClr val="bg1"/>
          </a:solidFill>
          <a:ln w="19050">
            <a:solidFill>
              <a:srgbClr val="002060"/>
            </a:solidFill>
            <a:miter lim="800000"/>
            <a:headEnd/>
            <a:tailEnd/>
          </a:ln>
        </p:spPr>
        <p:txBody>
          <a:bodyPr/>
          <a:lstStyle/>
          <a:p>
            <a:pPr algn="ctr" eaLnBrk="1" hangingPunct="1"/>
            <a:r>
              <a:rPr lang="en-US" altLang="en-US">
                <a:latin typeface="Times New Roman" panose="02020603050405020304" pitchFamily="18" charset="0"/>
                <a:cs typeface="Times New Roman" panose="02020603050405020304" pitchFamily="18" charset="0"/>
              </a:rPr>
              <a:t>Battle of Yorktown (1781)</a:t>
            </a:r>
          </a:p>
        </p:txBody>
      </p:sp>
      <p:sp>
        <p:nvSpPr>
          <p:cNvPr id="43011" name="Text Placeholder 7">
            <a:extLst>
              <a:ext uri="{FF2B5EF4-FFF2-40B4-BE49-F238E27FC236}">
                <a16:creationId xmlns:a16="http://schemas.microsoft.com/office/drawing/2014/main" id="{B7203BAA-101C-48BD-9AC3-00FB218642EC}"/>
              </a:ext>
            </a:extLst>
          </p:cNvPr>
          <p:cNvSpPr>
            <a:spLocks noGrp="1" noChangeArrowheads="1"/>
          </p:cNvSpPr>
          <p:nvPr>
            <p:ph type="body" idx="1"/>
          </p:nvPr>
        </p:nvSpPr>
        <p:spPr>
          <a:xfrm>
            <a:off x="831850" y="4833938"/>
            <a:ext cx="10515600" cy="1255712"/>
          </a:xfrm>
          <a:solidFill>
            <a:srgbClr val="FFFF00"/>
          </a:solidFill>
        </p:spPr>
        <p:txBody>
          <a:bodyPr/>
          <a:lstStyle/>
          <a:p>
            <a:pPr algn="ctr" eaLnBrk="1" hangingPunct="1"/>
            <a:r>
              <a:rPr lang="en-US" altLang="en-US">
                <a:solidFill>
                  <a:srgbClr val="002060"/>
                </a:solidFill>
                <a:latin typeface="Times New Roman" panose="02020603050405020304" pitchFamily="18" charset="0"/>
                <a:cs typeface="Times New Roman" panose="02020603050405020304" pitchFamily="18" charset="0"/>
              </a:rPr>
              <a:t>The British suffered their final defeat at the Battle of Yorktown, where General Cornwallis’ troops surrendered to the Americans, bringing the War of Independence to an end. </a:t>
            </a:r>
          </a:p>
        </p:txBody>
      </p:sp>
      <p:sp>
        <p:nvSpPr>
          <p:cNvPr id="43012" name="TextBox 8">
            <a:extLst>
              <a:ext uri="{FF2B5EF4-FFF2-40B4-BE49-F238E27FC236}">
                <a16:creationId xmlns:a16="http://schemas.microsoft.com/office/drawing/2014/main" id="{718E7A1D-D391-4528-BB68-ED63BF2438BD}"/>
              </a:ext>
            </a:extLst>
          </p:cNvPr>
          <p:cNvSpPr txBox="1">
            <a:spLocks noChangeArrowheads="1"/>
          </p:cNvSpPr>
          <p:nvPr/>
        </p:nvSpPr>
        <p:spPr bwMode="auto">
          <a:xfrm>
            <a:off x="3357563" y="6175375"/>
            <a:ext cx="5172075" cy="369888"/>
          </a:xfrm>
          <a:prstGeom prst="rect">
            <a:avLst/>
          </a:prstGeom>
          <a:solidFill>
            <a:srgbClr val="FFFF00"/>
          </a:solidFill>
          <a:ln w="9525">
            <a:solidFill>
              <a:srgbClr val="00206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a:hlinkClick r:id="rId3"/>
              </a:rPr>
              <a:t>British Defeat &amp; Surrender</a:t>
            </a:r>
            <a:endParaRPr lang="en-US" altLang="en-US" sz="1800"/>
          </a:p>
        </p:txBody>
      </p:sp>
      <p:sp>
        <p:nvSpPr>
          <p:cNvPr id="43013" name="TextBox 9">
            <a:extLst>
              <a:ext uri="{FF2B5EF4-FFF2-40B4-BE49-F238E27FC236}">
                <a16:creationId xmlns:a16="http://schemas.microsoft.com/office/drawing/2014/main" id="{F459FE87-8C0C-4771-8B48-20ABABF7CCF4}"/>
              </a:ext>
            </a:extLst>
          </p:cNvPr>
          <p:cNvSpPr txBox="1">
            <a:spLocks noChangeArrowheads="1"/>
          </p:cNvSpPr>
          <p:nvPr/>
        </p:nvSpPr>
        <p:spPr bwMode="auto">
          <a:xfrm>
            <a:off x="261938" y="312738"/>
            <a:ext cx="1984375" cy="1755775"/>
          </a:xfrm>
          <a:prstGeom prst="rect">
            <a:avLst/>
          </a:prstGeom>
          <a:solidFill>
            <a:srgbClr val="FFFF00"/>
          </a:solidFill>
          <a:ln w="9525">
            <a:solidFill>
              <a:srgbClr val="00206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a:latin typeface="Times New Roman" panose="02020603050405020304" pitchFamily="18" charset="0"/>
                <a:cs typeface="Times New Roman" panose="02020603050405020304" pitchFamily="18" charset="0"/>
              </a:rPr>
              <a:t>The French fleet arrived 6 hours before the British Navy, blocking Cornwallis’ chance of escape</a:t>
            </a:r>
          </a:p>
        </p:txBody>
      </p:sp>
      <p:sp>
        <p:nvSpPr>
          <p:cNvPr id="43014" name="TextBox 10">
            <a:extLst>
              <a:ext uri="{FF2B5EF4-FFF2-40B4-BE49-F238E27FC236}">
                <a16:creationId xmlns:a16="http://schemas.microsoft.com/office/drawing/2014/main" id="{85240560-4E36-4CAA-8CBC-716D99FDE1E3}"/>
              </a:ext>
            </a:extLst>
          </p:cNvPr>
          <p:cNvSpPr txBox="1">
            <a:spLocks noChangeArrowheads="1"/>
          </p:cNvSpPr>
          <p:nvPr/>
        </p:nvSpPr>
        <p:spPr bwMode="auto">
          <a:xfrm>
            <a:off x="8347075" y="2408238"/>
            <a:ext cx="3430588" cy="647700"/>
          </a:xfrm>
          <a:prstGeom prst="rect">
            <a:avLst/>
          </a:prstGeom>
          <a:solidFill>
            <a:srgbClr val="FFC000"/>
          </a:solidFill>
          <a:ln w="9525">
            <a:solidFill>
              <a:srgbClr val="00206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a:latin typeface="Times New Roman" panose="02020603050405020304" pitchFamily="18" charset="0"/>
                <a:cs typeface="Times New Roman" panose="02020603050405020304" pitchFamily="18" charset="0"/>
              </a:rPr>
              <a:t>3 Groups of American soldiers surrounded the British position</a:t>
            </a: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6">
            <a:extLst>
              <a:ext uri="{FF2B5EF4-FFF2-40B4-BE49-F238E27FC236}">
                <a16:creationId xmlns:a16="http://schemas.microsoft.com/office/drawing/2014/main" id="{1352A293-26F1-4705-92F4-A598B26CD464}"/>
              </a:ext>
            </a:extLst>
          </p:cNvPr>
          <p:cNvSpPr>
            <a:spLocks noGrp="1" noChangeArrowheads="1"/>
          </p:cNvSpPr>
          <p:nvPr>
            <p:ph type="title"/>
          </p:nvPr>
        </p:nvSpPr>
        <p:spPr/>
        <p:txBody>
          <a:bodyPr/>
          <a:lstStyle/>
          <a:p>
            <a:pPr algn="ctr" eaLnBrk="1" hangingPunct="1"/>
            <a:r>
              <a:rPr lang="en-US" altLang="en-US">
                <a:solidFill>
                  <a:srgbClr val="002060"/>
                </a:solidFill>
                <a:latin typeface="Times New Roman" panose="02020603050405020304" pitchFamily="18" charset="0"/>
                <a:cs typeface="Times New Roman" panose="02020603050405020304" pitchFamily="18" charset="0"/>
              </a:rPr>
              <a:t>British Surrender at Yorktown </a:t>
            </a:r>
            <a:r>
              <a:rPr lang="en-US" altLang="en-US">
                <a:solidFill>
                  <a:srgbClr val="C00000"/>
                </a:solidFill>
                <a:latin typeface="Times New Roman" panose="02020603050405020304" pitchFamily="18" charset="0"/>
                <a:cs typeface="Times New Roman" panose="02020603050405020304" pitchFamily="18" charset="0"/>
              </a:rPr>
              <a:t>(1781)</a:t>
            </a:r>
            <a:endParaRPr lang="en-US" altLang="en-US"/>
          </a:p>
        </p:txBody>
      </p:sp>
      <p:sp>
        <p:nvSpPr>
          <p:cNvPr id="44034" name="Text Placeholder 2">
            <a:extLst>
              <a:ext uri="{FF2B5EF4-FFF2-40B4-BE49-F238E27FC236}">
                <a16:creationId xmlns:a16="http://schemas.microsoft.com/office/drawing/2014/main" id="{EBD3D555-0CCB-4D8A-BDF1-9595E31F5CA8}"/>
              </a:ext>
            </a:extLst>
          </p:cNvPr>
          <p:cNvSpPr>
            <a:spLocks noGrp="1" noChangeArrowheads="1"/>
          </p:cNvSpPr>
          <p:nvPr>
            <p:ph type="body" sz="half" idx="1"/>
          </p:nvPr>
        </p:nvSpPr>
        <p:spPr>
          <a:xfrm>
            <a:off x="609600" y="2182813"/>
            <a:ext cx="5588000" cy="3943350"/>
          </a:xfrm>
        </p:spPr>
        <p:txBody>
          <a:bodyPr/>
          <a:lstStyle/>
          <a:p>
            <a:pPr eaLnBrk="1" hangingPunct="1">
              <a:lnSpc>
                <a:spcPct val="150000"/>
              </a:lnSpc>
            </a:pPr>
            <a:r>
              <a:rPr lang="en-US" altLang="en-US" sz="2000">
                <a:solidFill>
                  <a:srgbClr val="002060"/>
                </a:solidFill>
                <a:latin typeface="Times New Roman" panose="02020603050405020304" pitchFamily="18" charset="0"/>
                <a:cs typeface="Times New Roman" panose="02020603050405020304" pitchFamily="18" charset="0"/>
              </a:rPr>
              <a:t>Washington and his generals surrounded Yorktown on 3 sides with 17,000 men </a:t>
            </a:r>
          </a:p>
          <a:p>
            <a:pPr eaLnBrk="1" hangingPunct="1">
              <a:lnSpc>
                <a:spcPct val="150000"/>
              </a:lnSpc>
            </a:pPr>
            <a:r>
              <a:rPr lang="en-US" altLang="en-US" sz="2000">
                <a:solidFill>
                  <a:srgbClr val="002060"/>
                </a:solidFill>
                <a:latin typeface="Times New Roman" panose="02020603050405020304" pitchFamily="18" charset="0"/>
                <a:cs typeface="Times New Roman" panose="02020603050405020304" pitchFamily="18" charset="0"/>
              </a:rPr>
              <a:t>French Navy blocked any attempts at escape or reinforcement </a:t>
            </a:r>
          </a:p>
          <a:p>
            <a:pPr eaLnBrk="1" hangingPunct="1">
              <a:lnSpc>
                <a:spcPct val="150000"/>
              </a:lnSpc>
            </a:pPr>
            <a:r>
              <a:rPr lang="en-US" altLang="en-US" sz="2000">
                <a:solidFill>
                  <a:srgbClr val="002060"/>
                </a:solidFill>
                <a:latin typeface="Times New Roman" panose="02020603050405020304" pitchFamily="18" charset="0"/>
                <a:cs typeface="Times New Roman" panose="02020603050405020304" pitchFamily="18" charset="0"/>
              </a:rPr>
              <a:t>Using diversionary attacks, the British were overwhelmed and forced to surrender. </a:t>
            </a:r>
          </a:p>
          <a:p>
            <a:pPr eaLnBrk="1" hangingPunct="1">
              <a:lnSpc>
                <a:spcPct val="150000"/>
              </a:lnSpc>
            </a:pPr>
            <a:r>
              <a:rPr lang="en-US" altLang="en-US" sz="2000">
                <a:solidFill>
                  <a:srgbClr val="002060"/>
                </a:solidFill>
                <a:latin typeface="Times New Roman" panose="02020603050405020304" pitchFamily="18" charset="0"/>
                <a:cs typeface="Times New Roman" panose="02020603050405020304" pitchFamily="18" charset="0"/>
              </a:rPr>
              <a:t>Formal surrender was signed on October 19</a:t>
            </a:r>
            <a:r>
              <a:rPr lang="en-US" altLang="en-US" sz="2000" baseline="30000">
                <a:solidFill>
                  <a:srgbClr val="002060"/>
                </a:solidFill>
                <a:latin typeface="Times New Roman" panose="02020603050405020304" pitchFamily="18" charset="0"/>
                <a:cs typeface="Times New Roman" panose="02020603050405020304" pitchFamily="18" charset="0"/>
              </a:rPr>
              <a:t>th</a:t>
            </a:r>
            <a:r>
              <a:rPr lang="en-US" altLang="en-US" sz="2000">
                <a:solidFill>
                  <a:srgbClr val="002060"/>
                </a:solidFill>
                <a:latin typeface="Times New Roman" panose="02020603050405020304" pitchFamily="18" charset="0"/>
                <a:cs typeface="Times New Roman" panose="02020603050405020304" pitchFamily="18" charset="0"/>
              </a:rPr>
              <a:t>, 1781. </a:t>
            </a:r>
          </a:p>
          <a:p>
            <a:pPr eaLnBrk="1" hangingPunct="1"/>
            <a:endParaRPr lang="en-US" altLang="en-US">
              <a:solidFill>
                <a:srgbClr val="C00000"/>
              </a:solidFill>
              <a:latin typeface="Times New Roman" panose="02020603050405020304" pitchFamily="18" charset="0"/>
              <a:cs typeface="Times New Roman" panose="02020603050405020304" pitchFamily="18" charset="0"/>
            </a:endParaRPr>
          </a:p>
        </p:txBody>
      </p:sp>
      <p:pic>
        <p:nvPicPr>
          <p:cNvPr id="44035" name="Online Image Placeholder 9">
            <a:extLst>
              <a:ext uri="{FF2B5EF4-FFF2-40B4-BE49-F238E27FC236}">
                <a16:creationId xmlns:a16="http://schemas.microsoft.com/office/drawing/2014/main" id="{E2EAE07E-87A6-47E5-990F-D570D5EFCF11}"/>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6197600" y="2182813"/>
            <a:ext cx="5384800" cy="3360737"/>
          </a:xfrm>
        </p:spPr>
      </p:pic>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4">
            <a:extLst>
              <a:ext uri="{FF2B5EF4-FFF2-40B4-BE49-F238E27FC236}">
                <a16:creationId xmlns:a16="http://schemas.microsoft.com/office/drawing/2014/main" id="{BAB91E44-685D-43AD-8DF8-BCBB81103009}"/>
              </a:ext>
            </a:extLst>
          </p:cNvPr>
          <p:cNvSpPr>
            <a:spLocks noGrp="1" noChangeArrowheads="1"/>
          </p:cNvSpPr>
          <p:nvPr>
            <p:ph type="title"/>
          </p:nvPr>
        </p:nvSpPr>
        <p:spPr/>
        <p:txBody>
          <a:bodyPr/>
          <a:lstStyle/>
          <a:p>
            <a:pPr algn="ctr" eaLnBrk="1" hangingPunct="1"/>
            <a:r>
              <a:rPr lang="en-US" altLang="en-US">
                <a:solidFill>
                  <a:srgbClr val="C00000"/>
                </a:solidFill>
                <a:latin typeface="Times New Roman" panose="02020603050405020304" pitchFamily="18" charset="0"/>
                <a:cs typeface="Times New Roman" panose="02020603050405020304" pitchFamily="18" charset="0"/>
              </a:rPr>
              <a:t>The Treaty of Paris </a:t>
            </a:r>
            <a:r>
              <a:rPr lang="en-US" altLang="en-US">
                <a:latin typeface="Times New Roman" panose="02020603050405020304" pitchFamily="18" charset="0"/>
                <a:cs typeface="Times New Roman" panose="02020603050405020304" pitchFamily="18" charset="0"/>
              </a:rPr>
              <a:t>(1783)</a:t>
            </a:r>
          </a:p>
        </p:txBody>
      </p:sp>
      <p:pic>
        <p:nvPicPr>
          <p:cNvPr id="45058" name="Content Placeholder 9">
            <a:extLst>
              <a:ext uri="{FF2B5EF4-FFF2-40B4-BE49-F238E27FC236}">
                <a16:creationId xmlns:a16="http://schemas.microsoft.com/office/drawing/2014/main" id="{A8C336AD-8799-4BE9-8510-CC1643D0E89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14363" y="1690688"/>
            <a:ext cx="5054600" cy="3836987"/>
          </a:xfrm>
          <a:ln w="19050">
            <a:solidFill>
              <a:srgbClr val="002060"/>
            </a:solidFill>
            <a:miter lim="800000"/>
            <a:headEnd/>
            <a:tailEnd/>
          </a:ln>
        </p:spPr>
      </p:pic>
      <p:pic>
        <p:nvPicPr>
          <p:cNvPr id="45059" name="Content Placeholder 13">
            <a:extLst>
              <a:ext uri="{FF2B5EF4-FFF2-40B4-BE49-F238E27FC236}">
                <a16:creationId xmlns:a16="http://schemas.microsoft.com/office/drawing/2014/main" id="{C70439D1-1D5F-46C5-AB25-0490D4E9E00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396038" y="1690688"/>
            <a:ext cx="5181600" cy="3836987"/>
          </a:xfrm>
          <a:ln w="19050">
            <a:solidFill>
              <a:srgbClr val="002060"/>
            </a:solidFill>
            <a:miter lim="800000"/>
            <a:headEnd/>
            <a:tailEnd/>
          </a:ln>
        </p:spPr>
      </p:pic>
      <p:sp>
        <p:nvSpPr>
          <p:cNvPr id="45060" name="TextBox 10">
            <a:extLst>
              <a:ext uri="{FF2B5EF4-FFF2-40B4-BE49-F238E27FC236}">
                <a16:creationId xmlns:a16="http://schemas.microsoft.com/office/drawing/2014/main" id="{82555435-A66F-4D36-BFC0-62255A5577AE}"/>
              </a:ext>
            </a:extLst>
          </p:cNvPr>
          <p:cNvSpPr txBox="1">
            <a:spLocks noChangeArrowheads="1"/>
          </p:cNvSpPr>
          <p:nvPr/>
        </p:nvSpPr>
        <p:spPr bwMode="auto">
          <a:xfrm>
            <a:off x="614363" y="5527675"/>
            <a:ext cx="10963275" cy="873125"/>
          </a:xfrm>
          <a:prstGeom prst="rect">
            <a:avLst/>
          </a:prstGeom>
          <a:solidFill>
            <a:srgbClr val="FFFF00">
              <a:alpha val="21960"/>
            </a:srgbClr>
          </a:solidFill>
          <a:ln w="19050">
            <a:solidFill>
              <a:srgbClr val="002060"/>
            </a:solidFill>
            <a:miter lim="800000"/>
            <a:headEnd/>
            <a:tailEnd/>
          </a:ln>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50000"/>
              </a:lnSpc>
              <a:spcBef>
                <a:spcPct val="0"/>
              </a:spcBef>
            </a:pPr>
            <a:r>
              <a:rPr lang="en-US" altLang="en-US" sz="1800">
                <a:latin typeface="Times New Roman" panose="02020603050405020304" pitchFamily="18" charset="0"/>
                <a:cs typeface="Times New Roman" panose="02020603050405020304" pitchFamily="18" charset="0"/>
              </a:rPr>
              <a:t>The Treaty of Paris was signed in 1783, bringing a formal end to the American Revolution </a:t>
            </a:r>
          </a:p>
          <a:p>
            <a:pPr>
              <a:lnSpc>
                <a:spcPct val="150000"/>
              </a:lnSpc>
              <a:spcBef>
                <a:spcPct val="0"/>
              </a:spcBef>
            </a:pPr>
            <a:r>
              <a:rPr lang="en-US" altLang="en-US" sz="1800">
                <a:latin typeface="Times New Roman" panose="02020603050405020304" pitchFamily="18" charset="0"/>
                <a:cs typeface="Times New Roman" panose="02020603050405020304" pitchFamily="18" charset="0"/>
              </a:rPr>
              <a:t>Britain now recognized the independence of the USA </a:t>
            </a: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C8FB2DE0-9B15-7D43-BC63-57353C007EC5}"/>
              </a:ext>
            </a:extLst>
          </p:cNvPr>
          <p:cNvCxnSpPr>
            <a:cxnSpLocks/>
          </p:cNvCxnSpPr>
          <p:nvPr/>
        </p:nvCxnSpPr>
        <p:spPr>
          <a:xfrm>
            <a:off x="296863" y="6042025"/>
            <a:ext cx="11417300"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6082" name="TextBox 5">
            <a:extLst>
              <a:ext uri="{FF2B5EF4-FFF2-40B4-BE49-F238E27FC236}">
                <a16:creationId xmlns:a16="http://schemas.microsoft.com/office/drawing/2014/main" id="{38C026D3-6B8C-43B6-8BCC-5AC1609F376A}"/>
              </a:ext>
            </a:extLst>
          </p:cNvPr>
          <p:cNvSpPr txBox="1">
            <a:spLocks noChangeArrowheads="1"/>
          </p:cNvSpPr>
          <p:nvPr/>
        </p:nvSpPr>
        <p:spPr bwMode="auto">
          <a:xfrm>
            <a:off x="198438" y="160338"/>
            <a:ext cx="1296987" cy="1077912"/>
          </a:xfrm>
          <a:prstGeom prst="rect">
            <a:avLst/>
          </a:prstGeom>
          <a:solidFill>
            <a:srgbClr val="FFC000"/>
          </a:solidFill>
          <a:ln w="9525">
            <a:solidFill>
              <a:srgbClr val="7030A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600">
                <a:latin typeface="Times New Roman" panose="02020603050405020304" pitchFamily="18" charset="0"/>
                <a:cs typeface="Times New Roman" panose="02020603050405020304" pitchFamily="18" charset="0"/>
              </a:rPr>
              <a:t>Battle of Lexington &amp; Concord (1775)</a:t>
            </a:r>
          </a:p>
        </p:txBody>
      </p:sp>
      <p:sp>
        <p:nvSpPr>
          <p:cNvPr id="46083" name="TextBox 8">
            <a:extLst>
              <a:ext uri="{FF2B5EF4-FFF2-40B4-BE49-F238E27FC236}">
                <a16:creationId xmlns:a16="http://schemas.microsoft.com/office/drawing/2014/main" id="{635E4EFE-8959-4274-9AAC-8154B395DE2B}"/>
              </a:ext>
            </a:extLst>
          </p:cNvPr>
          <p:cNvSpPr txBox="1">
            <a:spLocks noChangeArrowheads="1"/>
          </p:cNvSpPr>
          <p:nvPr/>
        </p:nvSpPr>
        <p:spPr bwMode="auto">
          <a:xfrm>
            <a:off x="2092325" y="2595563"/>
            <a:ext cx="1581150" cy="646112"/>
          </a:xfrm>
          <a:prstGeom prst="rect">
            <a:avLst/>
          </a:prstGeom>
          <a:solidFill>
            <a:srgbClr val="FFFF00"/>
          </a:solidFill>
          <a:ln w="9525">
            <a:solidFill>
              <a:srgbClr val="00B0F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a:t>Olive Branch Petition (1775) </a:t>
            </a:r>
          </a:p>
        </p:txBody>
      </p:sp>
      <p:sp>
        <p:nvSpPr>
          <p:cNvPr id="46084" name="TextBox 9">
            <a:extLst>
              <a:ext uri="{FF2B5EF4-FFF2-40B4-BE49-F238E27FC236}">
                <a16:creationId xmlns:a16="http://schemas.microsoft.com/office/drawing/2014/main" id="{0B4C39E5-D2D9-40A0-8BE6-403E417C49F8}"/>
              </a:ext>
            </a:extLst>
          </p:cNvPr>
          <p:cNvSpPr txBox="1">
            <a:spLocks noChangeArrowheads="1"/>
          </p:cNvSpPr>
          <p:nvPr/>
        </p:nvSpPr>
        <p:spPr bwMode="auto">
          <a:xfrm>
            <a:off x="3213100" y="160338"/>
            <a:ext cx="1581150" cy="1600200"/>
          </a:xfrm>
          <a:prstGeom prst="rect">
            <a:avLst/>
          </a:prstGeom>
          <a:solidFill>
            <a:srgbClr val="FF0000"/>
          </a:solidFill>
          <a:ln w="9525">
            <a:solidFill>
              <a:srgbClr val="00206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b="1">
                <a:solidFill>
                  <a:schemeClr val="bg1"/>
                </a:solidFill>
                <a:latin typeface="Times New Roman" panose="02020603050405020304" pitchFamily="18" charset="0"/>
                <a:cs typeface="Times New Roman" panose="02020603050405020304" pitchFamily="18" charset="0"/>
              </a:rPr>
              <a:t>Creation of the American Revolutionary Army under the command of George Washington</a:t>
            </a:r>
          </a:p>
        </p:txBody>
      </p:sp>
      <p:sp>
        <p:nvSpPr>
          <p:cNvPr id="16" name="TextBox 15">
            <a:extLst>
              <a:ext uri="{FF2B5EF4-FFF2-40B4-BE49-F238E27FC236}">
                <a16:creationId xmlns:a16="http://schemas.microsoft.com/office/drawing/2014/main" id="{C4318176-03DD-644B-B8BF-1F7749D5C762}"/>
              </a:ext>
            </a:extLst>
          </p:cNvPr>
          <p:cNvSpPr txBox="1"/>
          <p:nvPr/>
        </p:nvSpPr>
        <p:spPr>
          <a:xfrm>
            <a:off x="198438" y="2376488"/>
            <a:ext cx="1296987" cy="1200150"/>
          </a:xfrm>
          <a:prstGeom prst="rect">
            <a:avLst/>
          </a:prstGeom>
          <a:solidFill>
            <a:schemeClr val="accent1">
              <a:lumMod val="40000"/>
              <a:lumOff val="60000"/>
            </a:schemeClr>
          </a:solidFill>
          <a:ln>
            <a:solidFill>
              <a:schemeClr val="tx1"/>
            </a:solidFill>
          </a:ln>
        </p:spPr>
        <p:txBody>
          <a:bodyPr>
            <a:spAutoFit/>
          </a:bodyPr>
          <a:lstStyle/>
          <a:p>
            <a:pPr algn="ctr" eaLnBrk="1" fontAlgn="auto" hangingPunct="1">
              <a:spcBef>
                <a:spcPts val="0"/>
              </a:spcBef>
              <a:spcAft>
                <a:spcPts val="0"/>
              </a:spcAft>
              <a:defRPr/>
            </a:pPr>
            <a:r>
              <a:rPr lang="en-US" dirty="0">
                <a:latin typeface="Times New Roman" panose="02020603050405020304" pitchFamily="18" charset="0"/>
                <a:cs typeface="Times New Roman" panose="02020603050405020304" pitchFamily="18" charset="0"/>
              </a:rPr>
              <a:t>2</a:t>
            </a:r>
            <a:r>
              <a:rPr lang="en-US" baseline="30000" dirty="0">
                <a:latin typeface="Times New Roman" panose="02020603050405020304" pitchFamily="18" charset="0"/>
                <a:cs typeface="Times New Roman" panose="02020603050405020304" pitchFamily="18" charset="0"/>
              </a:rPr>
              <a:t>nd</a:t>
            </a:r>
            <a:r>
              <a:rPr lang="en-US" dirty="0">
                <a:latin typeface="Times New Roman" panose="02020603050405020304" pitchFamily="18" charset="0"/>
                <a:cs typeface="Times New Roman" panose="02020603050405020304" pitchFamily="18" charset="0"/>
              </a:rPr>
              <a:t> Continental Congress (1775) </a:t>
            </a:r>
          </a:p>
        </p:txBody>
      </p:sp>
      <p:cxnSp>
        <p:nvCxnSpPr>
          <p:cNvPr id="19" name="Straight Arrow Connector 18">
            <a:extLst>
              <a:ext uri="{FF2B5EF4-FFF2-40B4-BE49-F238E27FC236}">
                <a16:creationId xmlns:a16="http://schemas.microsoft.com/office/drawing/2014/main" id="{94456BE3-94BA-424C-B022-6561BB89DEB7}"/>
              </a:ext>
            </a:extLst>
          </p:cNvPr>
          <p:cNvCxnSpPr>
            <a:cxnSpLocks/>
          </p:cNvCxnSpPr>
          <p:nvPr/>
        </p:nvCxnSpPr>
        <p:spPr>
          <a:xfrm>
            <a:off x="989013" y="1238250"/>
            <a:ext cx="0" cy="1138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1C5FFAE-AD61-DB4A-B195-AA8368AB24CF}"/>
              </a:ext>
            </a:extLst>
          </p:cNvPr>
          <p:cNvCxnSpPr>
            <a:cxnSpLocks/>
            <a:stCxn id="16" idx="3"/>
          </p:cNvCxnSpPr>
          <p:nvPr/>
        </p:nvCxnSpPr>
        <p:spPr>
          <a:xfrm>
            <a:off x="1495425" y="2976563"/>
            <a:ext cx="5969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FD09896-C713-594D-A4C6-58A580D67080}"/>
              </a:ext>
            </a:extLst>
          </p:cNvPr>
          <p:cNvCxnSpPr>
            <a:cxnSpLocks/>
          </p:cNvCxnSpPr>
          <p:nvPr/>
        </p:nvCxnSpPr>
        <p:spPr>
          <a:xfrm>
            <a:off x="2638425" y="3241675"/>
            <a:ext cx="1035050" cy="1052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EE5EFA6-963D-F24E-9C93-63648BB7F39B}"/>
              </a:ext>
            </a:extLst>
          </p:cNvPr>
          <p:cNvCxnSpPr>
            <a:cxnSpLocks/>
          </p:cNvCxnSpPr>
          <p:nvPr/>
        </p:nvCxnSpPr>
        <p:spPr>
          <a:xfrm flipV="1">
            <a:off x="1495425" y="1025525"/>
            <a:ext cx="1717675" cy="1570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090" name="TextBox 35">
            <a:extLst>
              <a:ext uri="{FF2B5EF4-FFF2-40B4-BE49-F238E27FC236}">
                <a16:creationId xmlns:a16="http://schemas.microsoft.com/office/drawing/2014/main" id="{FF06AAB5-5A10-4F06-BF8C-5C7E144CAA3B}"/>
              </a:ext>
            </a:extLst>
          </p:cNvPr>
          <p:cNvSpPr txBox="1">
            <a:spLocks noChangeArrowheads="1"/>
          </p:cNvSpPr>
          <p:nvPr/>
        </p:nvSpPr>
        <p:spPr bwMode="auto">
          <a:xfrm>
            <a:off x="296863" y="6192838"/>
            <a:ext cx="91440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latin typeface="Times New Roman" panose="02020603050405020304" pitchFamily="18" charset="0"/>
                <a:cs typeface="Times New Roman" panose="02020603050405020304" pitchFamily="18" charset="0"/>
              </a:rPr>
              <a:t>1775</a:t>
            </a:r>
            <a:r>
              <a:rPr lang="en-US" altLang="en-US" sz="1800"/>
              <a:t> </a:t>
            </a:r>
          </a:p>
        </p:txBody>
      </p:sp>
      <p:sp>
        <p:nvSpPr>
          <p:cNvPr id="46091" name="TextBox 37">
            <a:extLst>
              <a:ext uri="{FF2B5EF4-FFF2-40B4-BE49-F238E27FC236}">
                <a16:creationId xmlns:a16="http://schemas.microsoft.com/office/drawing/2014/main" id="{4DAE0471-9B1A-4517-A686-DF7F48C59C27}"/>
              </a:ext>
            </a:extLst>
          </p:cNvPr>
          <p:cNvSpPr txBox="1">
            <a:spLocks noChangeArrowheads="1"/>
          </p:cNvSpPr>
          <p:nvPr/>
        </p:nvSpPr>
        <p:spPr bwMode="auto">
          <a:xfrm>
            <a:off x="1897063" y="6192838"/>
            <a:ext cx="91440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latin typeface="Times New Roman" panose="02020603050405020304" pitchFamily="18" charset="0"/>
                <a:cs typeface="Times New Roman" panose="02020603050405020304" pitchFamily="18" charset="0"/>
              </a:rPr>
              <a:t>1775</a:t>
            </a:r>
            <a:r>
              <a:rPr lang="en-US" altLang="en-US" sz="1800"/>
              <a:t> </a:t>
            </a:r>
          </a:p>
        </p:txBody>
      </p:sp>
      <p:sp>
        <p:nvSpPr>
          <p:cNvPr id="46092" name="TextBox 38">
            <a:extLst>
              <a:ext uri="{FF2B5EF4-FFF2-40B4-BE49-F238E27FC236}">
                <a16:creationId xmlns:a16="http://schemas.microsoft.com/office/drawing/2014/main" id="{0EEEA284-10B4-4819-8B03-65FD67602D0B}"/>
              </a:ext>
            </a:extLst>
          </p:cNvPr>
          <p:cNvSpPr txBox="1">
            <a:spLocks noChangeArrowheads="1"/>
          </p:cNvSpPr>
          <p:nvPr/>
        </p:nvSpPr>
        <p:spPr bwMode="auto">
          <a:xfrm>
            <a:off x="3649663" y="6196013"/>
            <a:ext cx="91440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latin typeface="Times New Roman" panose="02020603050405020304" pitchFamily="18" charset="0"/>
                <a:cs typeface="Times New Roman" panose="02020603050405020304" pitchFamily="18" charset="0"/>
              </a:rPr>
              <a:t>1775</a:t>
            </a:r>
            <a:r>
              <a:rPr lang="en-US" altLang="en-US" sz="1800"/>
              <a:t> </a:t>
            </a:r>
          </a:p>
        </p:txBody>
      </p:sp>
      <p:sp>
        <p:nvSpPr>
          <p:cNvPr id="46093" name="TextBox 39">
            <a:extLst>
              <a:ext uri="{FF2B5EF4-FFF2-40B4-BE49-F238E27FC236}">
                <a16:creationId xmlns:a16="http://schemas.microsoft.com/office/drawing/2014/main" id="{0C541A57-91A4-4838-8313-9E315362A161}"/>
              </a:ext>
            </a:extLst>
          </p:cNvPr>
          <p:cNvSpPr txBox="1">
            <a:spLocks noChangeArrowheads="1"/>
          </p:cNvSpPr>
          <p:nvPr/>
        </p:nvSpPr>
        <p:spPr bwMode="auto">
          <a:xfrm>
            <a:off x="5402263" y="6196013"/>
            <a:ext cx="91440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latin typeface="Times New Roman" panose="02020603050405020304" pitchFamily="18" charset="0"/>
                <a:cs typeface="Times New Roman" panose="02020603050405020304" pitchFamily="18" charset="0"/>
              </a:rPr>
              <a:t>1776</a:t>
            </a:r>
            <a:r>
              <a:rPr lang="en-US" altLang="en-US" sz="1800"/>
              <a:t> </a:t>
            </a:r>
          </a:p>
        </p:txBody>
      </p:sp>
      <p:sp>
        <p:nvSpPr>
          <p:cNvPr id="46094" name="TextBox 40">
            <a:extLst>
              <a:ext uri="{FF2B5EF4-FFF2-40B4-BE49-F238E27FC236}">
                <a16:creationId xmlns:a16="http://schemas.microsoft.com/office/drawing/2014/main" id="{F7DCB6DB-7985-4ECA-85AF-E235971924F0}"/>
              </a:ext>
            </a:extLst>
          </p:cNvPr>
          <p:cNvSpPr txBox="1">
            <a:spLocks noChangeArrowheads="1"/>
          </p:cNvSpPr>
          <p:nvPr/>
        </p:nvSpPr>
        <p:spPr bwMode="auto">
          <a:xfrm>
            <a:off x="7154863" y="6192838"/>
            <a:ext cx="91440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latin typeface="Times New Roman" panose="02020603050405020304" pitchFamily="18" charset="0"/>
                <a:cs typeface="Times New Roman" panose="02020603050405020304" pitchFamily="18" charset="0"/>
              </a:rPr>
              <a:t>1776</a:t>
            </a:r>
            <a:r>
              <a:rPr lang="en-US" altLang="en-US" sz="1800"/>
              <a:t> </a:t>
            </a:r>
          </a:p>
        </p:txBody>
      </p:sp>
      <p:sp>
        <p:nvSpPr>
          <p:cNvPr id="46095" name="TextBox 41">
            <a:extLst>
              <a:ext uri="{FF2B5EF4-FFF2-40B4-BE49-F238E27FC236}">
                <a16:creationId xmlns:a16="http://schemas.microsoft.com/office/drawing/2014/main" id="{8AAE5F0A-88B1-43F3-A2B4-954D681CA9D9}"/>
              </a:ext>
            </a:extLst>
          </p:cNvPr>
          <p:cNvSpPr txBox="1">
            <a:spLocks noChangeArrowheads="1"/>
          </p:cNvSpPr>
          <p:nvPr/>
        </p:nvSpPr>
        <p:spPr bwMode="auto">
          <a:xfrm>
            <a:off x="8907463" y="6192838"/>
            <a:ext cx="91440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latin typeface="Times New Roman" panose="02020603050405020304" pitchFamily="18" charset="0"/>
                <a:cs typeface="Times New Roman" panose="02020603050405020304" pitchFamily="18" charset="0"/>
              </a:rPr>
              <a:t>1777</a:t>
            </a:r>
            <a:r>
              <a:rPr lang="en-US" altLang="en-US" sz="1800"/>
              <a:t> </a:t>
            </a:r>
          </a:p>
        </p:txBody>
      </p:sp>
      <p:sp>
        <p:nvSpPr>
          <p:cNvPr id="46096" name="TextBox 42">
            <a:extLst>
              <a:ext uri="{FF2B5EF4-FFF2-40B4-BE49-F238E27FC236}">
                <a16:creationId xmlns:a16="http://schemas.microsoft.com/office/drawing/2014/main" id="{E5829896-B5D3-44EF-89E8-71D6D68E5417}"/>
              </a:ext>
            </a:extLst>
          </p:cNvPr>
          <p:cNvSpPr txBox="1">
            <a:spLocks noChangeArrowheads="1"/>
          </p:cNvSpPr>
          <p:nvPr/>
        </p:nvSpPr>
        <p:spPr bwMode="auto">
          <a:xfrm>
            <a:off x="10631488" y="6196013"/>
            <a:ext cx="91440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latin typeface="Times New Roman" panose="02020603050405020304" pitchFamily="18" charset="0"/>
                <a:cs typeface="Times New Roman" panose="02020603050405020304" pitchFamily="18" charset="0"/>
              </a:rPr>
              <a:t>1778</a:t>
            </a:r>
            <a:r>
              <a:rPr lang="en-US" altLang="en-US" sz="1800"/>
              <a:t> </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05E70B3F-13D1-45C7-958A-E15500609CC3}"/>
              </a:ext>
            </a:extLst>
          </p:cNvPr>
          <p:cNvSpPr>
            <a:spLocks noGrp="1" noChangeArrowheads="1"/>
          </p:cNvSpPr>
          <p:nvPr>
            <p:ph type="title"/>
          </p:nvPr>
        </p:nvSpPr>
        <p:spPr/>
        <p:txBody>
          <a:bodyPr/>
          <a:lstStyle/>
          <a:p>
            <a:pPr algn="ctr" eaLnBrk="1" hangingPunct="1"/>
            <a:r>
              <a:rPr lang="en-US" altLang="en-US">
                <a:solidFill>
                  <a:srgbClr val="C00000"/>
                </a:solidFill>
                <a:latin typeface="Times New Roman" panose="02020603050405020304" pitchFamily="18" charset="0"/>
                <a:cs typeface="Times New Roman" panose="02020603050405020304" pitchFamily="18" charset="0"/>
              </a:rPr>
              <a:t>Battle of Lexington &amp; Concord</a:t>
            </a:r>
          </a:p>
        </p:txBody>
      </p:sp>
      <p:sp>
        <p:nvSpPr>
          <p:cNvPr id="18435" name="Text Placeholder 2">
            <a:extLst>
              <a:ext uri="{FF2B5EF4-FFF2-40B4-BE49-F238E27FC236}">
                <a16:creationId xmlns:a16="http://schemas.microsoft.com/office/drawing/2014/main" id="{BAA1BB2E-B9D2-462D-80C1-8037F59F02B1}"/>
              </a:ext>
            </a:extLst>
          </p:cNvPr>
          <p:cNvSpPr>
            <a:spLocks noGrp="1" noChangeArrowheads="1"/>
          </p:cNvSpPr>
          <p:nvPr>
            <p:ph type="body" idx="1"/>
          </p:nvPr>
        </p:nvSpPr>
        <p:spPr/>
        <p:txBody>
          <a:bodyPr/>
          <a:lstStyle/>
          <a:p>
            <a:pPr algn="ctr" eaLnBrk="1" hangingPunct="1"/>
            <a:r>
              <a:rPr lang="en-US" altLang="en-US" b="1">
                <a:solidFill>
                  <a:srgbClr val="002060"/>
                </a:solidFill>
                <a:latin typeface="Times New Roman" panose="02020603050405020304" pitchFamily="18" charset="0"/>
                <a:cs typeface="Times New Roman" panose="02020603050405020304" pitchFamily="18" charset="0"/>
              </a:rPr>
              <a:t>1775</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a:extLst>
              <a:ext uri="{FF2B5EF4-FFF2-40B4-BE49-F238E27FC236}">
                <a16:creationId xmlns:a16="http://schemas.microsoft.com/office/drawing/2014/main" id="{32072ED2-5EB4-4CB5-9B2B-33F1E53C5C1D}"/>
              </a:ext>
            </a:extLst>
          </p:cNvPr>
          <p:cNvSpPr txBox="1">
            <a:spLocks noChangeArrowheads="1"/>
          </p:cNvSpPr>
          <p:nvPr/>
        </p:nvSpPr>
        <p:spPr bwMode="auto">
          <a:xfrm>
            <a:off x="569913" y="658813"/>
            <a:ext cx="8859837" cy="460375"/>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1: Battle of Lexington &amp; Concord (1775)  </a:t>
            </a:r>
          </a:p>
        </p:txBody>
      </p:sp>
      <p:sp>
        <p:nvSpPr>
          <p:cNvPr id="19458" name="TextBox 2">
            <a:extLst>
              <a:ext uri="{FF2B5EF4-FFF2-40B4-BE49-F238E27FC236}">
                <a16:creationId xmlns:a16="http://schemas.microsoft.com/office/drawing/2014/main" id="{539574F4-EA3C-46FA-AB1E-D8F4120D1EEA}"/>
              </a:ext>
            </a:extLst>
          </p:cNvPr>
          <p:cNvSpPr txBox="1">
            <a:spLocks noChangeArrowheads="1"/>
          </p:cNvSpPr>
          <p:nvPr/>
        </p:nvSpPr>
        <p:spPr bwMode="auto">
          <a:xfrm>
            <a:off x="569913" y="1258888"/>
            <a:ext cx="4716462" cy="92392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b="1">
                <a:latin typeface="Times New Roman" panose="02020603050405020304" pitchFamily="18" charset="0"/>
                <a:cs typeface="Times New Roman" panose="02020603050405020304" pitchFamily="18" charset="0"/>
              </a:rPr>
              <a:t>British Aim: </a:t>
            </a:r>
            <a:r>
              <a:rPr lang="en-US" altLang="en-US" sz="1800">
                <a:latin typeface="Times New Roman" panose="02020603050405020304" pitchFamily="18" charset="0"/>
                <a:cs typeface="Times New Roman" panose="02020603050405020304" pitchFamily="18" charset="0"/>
              </a:rPr>
              <a:t/>
            </a:r>
            <a:br>
              <a:rPr lang="en-US" altLang="en-US" sz="1800">
                <a:latin typeface="Times New Roman" panose="02020603050405020304" pitchFamily="18" charset="0"/>
                <a:cs typeface="Times New Roman" panose="02020603050405020304" pitchFamily="18" charset="0"/>
              </a:rPr>
            </a:br>
            <a:r>
              <a:rPr lang="en-US" altLang="en-US" sz="1800">
                <a:latin typeface="Times New Roman" panose="02020603050405020304" pitchFamily="18" charset="0"/>
                <a:cs typeface="Times New Roman" panose="02020603050405020304" pitchFamily="18" charset="0"/>
              </a:rPr>
              <a:t>- To take control of munitions store in Concord</a:t>
            </a:r>
          </a:p>
          <a:p>
            <a:pPr>
              <a:lnSpc>
                <a:spcPct val="100000"/>
              </a:lnSpc>
              <a:spcBef>
                <a:spcPct val="0"/>
              </a:spcBef>
              <a:buFontTx/>
              <a:buNone/>
            </a:pPr>
            <a:r>
              <a:rPr lang="en-US" altLang="en-US" sz="1800">
                <a:latin typeface="Times New Roman" panose="02020603050405020304" pitchFamily="18" charset="0"/>
                <a:cs typeface="Times New Roman" panose="02020603050405020304" pitchFamily="18" charset="0"/>
              </a:rPr>
              <a:t>- To arrest John Adams &amp; John Hancock </a:t>
            </a:r>
          </a:p>
        </p:txBody>
      </p:sp>
      <p:pic>
        <p:nvPicPr>
          <p:cNvPr id="19459" name="Picture 4">
            <a:extLst>
              <a:ext uri="{FF2B5EF4-FFF2-40B4-BE49-F238E27FC236}">
                <a16:creationId xmlns:a16="http://schemas.microsoft.com/office/drawing/2014/main" id="{783A282C-AE28-4948-A5F9-0969BB35E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750" y="1246188"/>
            <a:ext cx="6477000"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5">
            <a:extLst>
              <a:ext uri="{FF2B5EF4-FFF2-40B4-BE49-F238E27FC236}">
                <a16:creationId xmlns:a16="http://schemas.microsoft.com/office/drawing/2014/main" id="{6D2FF066-FC76-4EE2-A11A-8FDD8043C664}"/>
              </a:ext>
            </a:extLst>
          </p:cNvPr>
          <p:cNvSpPr txBox="1">
            <a:spLocks noChangeArrowheads="1"/>
          </p:cNvSpPr>
          <p:nvPr/>
        </p:nvSpPr>
        <p:spPr bwMode="auto">
          <a:xfrm>
            <a:off x="569913" y="2333625"/>
            <a:ext cx="4716462" cy="3140075"/>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b="1">
                <a:latin typeface="Times New Roman" panose="02020603050405020304" pitchFamily="18" charset="0"/>
                <a:cs typeface="Times New Roman" panose="02020603050405020304" pitchFamily="18" charset="0"/>
              </a:rPr>
              <a:t>American Response: </a:t>
            </a:r>
            <a:r>
              <a:rPr lang="en-US" altLang="en-US" sz="1800">
                <a:latin typeface="Times New Roman" panose="02020603050405020304" pitchFamily="18" charset="0"/>
                <a:cs typeface="Times New Roman" panose="02020603050405020304" pitchFamily="18" charset="0"/>
              </a:rPr>
              <a:t/>
            </a:r>
            <a:br>
              <a:rPr lang="en-US" altLang="en-US" sz="1800">
                <a:latin typeface="Times New Roman" panose="02020603050405020304" pitchFamily="18" charset="0"/>
                <a:cs typeface="Times New Roman" panose="02020603050405020304" pitchFamily="18" charset="0"/>
              </a:rPr>
            </a:br>
            <a:r>
              <a:rPr lang="en-US" altLang="en-US" sz="1800">
                <a:latin typeface="Times New Roman" panose="02020603050405020304" pitchFamily="18" charset="0"/>
                <a:cs typeface="Times New Roman" panose="02020603050405020304" pitchFamily="18" charset="0"/>
              </a:rPr>
              <a:t/>
            </a:r>
            <a:br>
              <a:rPr lang="en-US" altLang="en-US" sz="1800">
                <a:latin typeface="Times New Roman" panose="02020603050405020304" pitchFamily="18" charset="0"/>
                <a:cs typeface="Times New Roman" panose="02020603050405020304" pitchFamily="18" charset="0"/>
              </a:rPr>
            </a:br>
            <a:r>
              <a:rPr lang="en-US" altLang="en-US" sz="1800">
                <a:latin typeface="Times New Roman" panose="02020603050405020304" pitchFamily="18" charset="0"/>
                <a:cs typeface="Times New Roman" panose="02020603050405020304" pitchFamily="18" charset="0"/>
              </a:rPr>
              <a:t>- </a:t>
            </a:r>
            <a:r>
              <a:rPr lang="en-US" altLang="en-US" sz="1800" b="1">
                <a:latin typeface="Times New Roman" panose="02020603050405020304" pitchFamily="18" charset="0"/>
                <a:cs typeface="Times New Roman" panose="02020603050405020304" pitchFamily="18" charset="0"/>
              </a:rPr>
              <a:t>Paul Revere </a:t>
            </a:r>
            <a:r>
              <a:rPr lang="en-US" altLang="en-US" sz="1800">
                <a:latin typeface="Times New Roman" panose="02020603050405020304" pitchFamily="18" charset="0"/>
                <a:cs typeface="Times New Roman" panose="02020603050405020304" pitchFamily="18" charset="0"/>
              </a:rPr>
              <a:t>rode to Lexington warning the minutemen that the British were coming to take and destroy arms at Concord. </a:t>
            </a:r>
          </a:p>
          <a:p>
            <a:pPr>
              <a:lnSpc>
                <a:spcPct val="100000"/>
              </a:lnSpc>
              <a:spcBef>
                <a:spcPct val="0"/>
              </a:spcBef>
              <a:buFontTx/>
              <a:buNone/>
            </a:pPr>
            <a:endParaRPr lang="en-US" altLang="en-US" sz="1800">
              <a:latin typeface="Times New Roman" panose="02020603050405020304" pitchFamily="18" charset="0"/>
              <a:cs typeface="Times New Roman" panose="02020603050405020304" pitchFamily="18" charset="0"/>
            </a:endParaRPr>
          </a:p>
          <a:p>
            <a:pPr>
              <a:lnSpc>
                <a:spcPct val="100000"/>
              </a:lnSpc>
              <a:spcBef>
                <a:spcPct val="0"/>
              </a:spcBef>
              <a:buFontTx/>
              <a:buNone/>
            </a:pPr>
            <a:r>
              <a:rPr lang="en-US" altLang="en-US" sz="1800" b="1" i="1">
                <a:latin typeface="Times New Roman" panose="02020603050405020304" pitchFamily="18" charset="0"/>
                <a:cs typeface="Times New Roman" panose="02020603050405020304" pitchFamily="18" charset="0"/>
              </a:rPr>
              <a:t>“The British are coming!”</a:t>
            </a:r>
          </a:p>
          <a:p>
            <a:pPr>
              <a:lnSpc>
                <a:spcPct val="100000"/>
              </a:lnSpc>
              <a:spcBef>
                <a:spcPct val="0"/>
              </a:spcBef>
              <a:buFontTx/>
              <a:buNone/>
            </a:pPr>
            <a:endParaRPr lang="en-US" altLang="en-US" sz="1800">
              <a:latin typeface="Times New Roman" panose="02020603050405020304" pitchFamily="18" charset="0"/>
              <a:cs typeface="Times New Roman" panose="02020603050405020304" pitchFamily="18" charset="0"/>
            </a:endParaRPr>
          </a:p>
          <a:p>
            <a:pPr>
              <a:lnSpc>
                <a:spcPct val="100000"/>
              </a:lnSpc>
              <a:spcBef>
                <a:spcPct val="0"/>
              </a:spcBef>
              <a:buFontTx/>
              <a:buNone/>
            </a:pPr>
            <a:endParaRPr lang="en-US" altLang="en-US" sz="1800">
              <a:latin typeface="Times New Roman" panose="02020603050405020304" pitchFamily="18" charset="0"/>
              <a:cs typeface="Times New Roman" panose="02020603050405020304" pitchFamily="18" charset="0"/>
            </a:endParaRPr>
          </a:p>
          <a:p>
            <a:pPr>
              <a:lnSpc>
                <a:spcPct val="100000"/>
              </a:lnSpc>
              <a:spcBef>
                <a:spcPct val="0"/>
              </a:spcBef>
              <a:buFontTx/>
              <a:buNone/>
            </a:pPr>
            <a:endParaRPr lang="en-US" altLang="en-US" sz="1800">
              <a:latin typeface="Times New Roman" panose="02020603050405020304" pitchFamily="18" charset="0"/>
              <a:cs typeface="Times New Roman" panose="02020603050405020304" pitchFamily="18" charset="0"/>
            </a:endParaRPr>
          </a:p>
          <a:p>
            <a:pPr>
              <a:lnSpc>
                <a:spcPct val="100000"/>
              </a:lnSpc>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pic>
        <p:nvPicPr>
          <p:cNvPr id="19461" name="Picture 7">
            <a:extLst>
              <a:ext uri="{FF2B5EF4-FFF2-40B4-BE49-F238E27FC236}">
                <a16:creationId xmlns:a16="http://schemas.microsoft.com/office/drawing/2014/main" id="{49EEACC3-5A99-4FF3-843C-ED9871550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2738" y="4454525"/>
            <a:ext cx="2690812"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1">
            <a:extLst>
              <a:ext uri="{FF2B5EF4-FFF2-40B4-BE49-F238E27FC236}">
                <a16:creationId xmlns:a16="http://schemas.microsoft.com/office/drawing/2014/main" id="{500EF924-A4E5-4C07-AE1A-B95575887C57}"/>
              </a:ext>
            </a:extLst>
          </p:cNvPr>
          <p:cNvSpPr txBox="1">
            <a:spLocks noChangeArrowheads="1"/>
          </p:cNvSpPr>
          <p:nvPr/>
        </p:nvSpPr>
        <p:spPr bwMode="auto">
          <a:xfrm>
            <a:off x="569913" y="658813"/>
            <a:ext cx="8859837" cy="460375"/>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1: Battle of Lexington &amp; Concord (1775)  </a:t>
            </a:r>
          </a:p>
        </p:txBody>
      </p:sp>
      <p:sp>
        <p:nvSpPr>
          <p:cNvPr id="20482" name="TextBox 2">
            <a:extLst>
              <a:ext uri="{FF2B5EF4-FFF2-40B4-BE49-F238E27FC236}">
                <a16:creationId xmlns:a16="http://schemas.microsoft.com/office/drawing/2014/main" id="{0C65E3E3-6BAE-4723-8B8C-61C62AC0AF0E}"/>
              </a:ext>
            </a:extLst>
          </p:cNvPr>
          <p:cNvSpPr txBox="1">
            <a:spLocks noChangeArrowheads="1"/>
          </p:cNvSpPr>
          <p:nvPr/>
        </p:nvSpPr>
        <p:spPr bwMode="auto">
          <a:xfrm>
            <a:off x="569913" y="1258888"/>
            <a:ext cx="4716462" cy="120015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latin typeface="Times New Roman" panose="02020603050405020304" pitchFamily="18" charset="0"/>
                <a:cs typeface="Times New Roman" panose="02020603050405020304" pitchFamily="18" charset="0"/>
              </a:rPr>
              <a:t>The British marched all night and were met by American minutemen militia at </a:t>
            </a:r>
            <a:r>
              <a:rPr lang="en-US" altLang="en-US" sz="1800" b="1">
                <a:latin typeface="Times New Roman" panose="02020603050405020304" pitchFamily="18" charset="0"/>
                <a:cs typeface="Times New Roman" panose="02020603050405020304" pitchFamily="18" charset="0"/>
              </a:rPr>
              <a:t>Lexington</a:t>
            </a:r>
            <a:r>
              <a:rPr lang="en-US" altLang="en-US" sz="1800">
                <a:latin typeface="Times New Roman" panose="02020603050405020304" pitchFamily="18" charset="0"/>
                <a:cs typeface="Times New Roman" panose="02020603050405020304" pitchFamily="18" charset="0"/>
              </a:rPr>
              <a:t>. Here the British commander demanded that they disperse. </a:t>
            </a:r>
            <a:endParaRPr lang="en-US" altLang="en-US" sz="1800" b="1">
              <a:latin typeface="Times New Roman" panose="02020603050405020304" pitchFamily="18" charset="0"/>
              <a:cs typeface="Times New Roman" panose="02020603050405020304" pitchFamily="18" charset="0"/>
            </a:endParaRPr>
          </a:p>
        </p:txBody>
      </p:sp>
      <p:sp>
        <p:nvSpPr>
          <p:cNvPr id="20483" name="TextBox 5">
            <a:extLst>
              <a:ext uri="{FF2B5EF4-FFF2-40B4-BE49-F238E27FC236}">
                <a16:creationId xmlns:a16="http://schemas.microsoft.com/office/drawing/2014/main" id="{1410DE1D-387A-4001-B135-F8D64A4C1CAC}"/>
              </a:ext>
            </a:extLst>
          </p:cNvPr>
          <p:cNvSpPr txBox="1">
            <a:spLocks noChangeArrowheads="1"/>
          </p:cNvSpPr>
          <p:nvPr/>
        </p:nvSpPr>
        <p:spPr bwMode="auto">
          <a:xfrm>
            <a:off x="569913" y="2598738"/>
            <a:ext cx="4716462" cy="3662362"/>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latin typeface="Times New Roman" panose="02020603050405020304" pitchFamily="18" charset="0"/>
                <a:cs typeface="Times New Roman" panose="02020603050405020304" pitchFamily="18" charset="0"/>
              </a:rPr>
              <a:t>The American minutemen were instructed:</a:t>
            </a:r>
          </a:p>
          <a:p>
            <a:pPr>
              <a:lnSpc>
                <a:spcPct val="100000"/>
              </a:lnSpc>
              <a:spcBef>
                <a:spcPct val="0"/>
              </a:spcBef>
              <a:buFontTx/>
              <a:buNone/>
            </a:pPr>
            <a:endParaRPr lang="en-US" altLang="en-US" sz="1800">
              <a:latin typeface="Times New Roman" panose="02020603050405020304" pitchFamily="18" charset="0"/>
              <a:cs typeface="Times New Roman" panose="02020603050405020304" pitchFamily="18" charset="0"/>
            </a:endParaRPr>
          </a:p>
          <a:p>
            <a:pPr algn="ct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“Do not fire unless </a:t>
            </a:r>
            <a:r>
              <a:rPr lang="en-US" altLang="en-US" sz="2400" b="1">
                <a:solidFill>
                  <a:srgbClr val="C00000"/>
                </a:solidFill>
                <a:latin typeface="Times New Roman" panose="02020603050405020304" pitchFamily="18" charset="0"/>
                <a:cs typeface="Times New Roman" panose="02020603050405020304" pitchFamily="18" charset="0"/>
              </a:rPr>
              <a:t>fired upon</a:t>
            </a:r>
            <a:r>
              <a:rPr lang="en-US" altLang="en-US" sz="2400">
                <a:latin typeface="Times New Roman" panose="02020603050405020304" pitchFamily="18" charset="0"/>
                <a:cs typeface="Times New Roman" panose="02020603050405020304" pitchFamily="18" charset="0"/>
              </a:rPr>
              <a:t>…but if they mean to have a </a:t>
            </a:r>
            <a:r>
              <a:rPr lang="en-US" altLang="en-US" sz="2400" b="1">
                <a:solidFill>
                  <a:srgbClr val="C00000"/>
                </a:solidFill>
                <a:latin typeface="Times New Roman" panose="02020603050405020304" pitchFamily="18" charset="0"/>
                <a:cs typeface="Times New Roman" panose="02020603050405020304" pitchFamily="18" charset="0"/>
              </a:rPr>
              <a:t>war</a:t>
            </a:r>
            <a:r>
              <a:rPr lang="en-US" altLang="en-US" sz="2400">
                <a:solidFill>
                  <a:srgbClr val="C00000"/>
                </a:solidFill>
                <a:latin typeface="Times New Roman" panose="02020603050405020304" pitchFamily="18" charset="0"/>
                <a:cs typeface="Times New Roman" panose="02020603050405020304" pitchFamily="18" charset="0"/>
              </a:rPr>
              <a:t>, </a:t>
            </a:r>
            <a:r>
              <a:rPr lang="en-US" altLang="en-US" sz="2400">
                <a:latin typeface="Times New Roman" panose="02020603050405020304" pitchFamily="18" charset="0"/>
                <a:cs typeface="Times New Roman" panose="02020603050405020304" pitchFamily="18" charset="0"/>
              </a:rPr>
              <a:t>let it begin </a:t>
            </a:r>
            <a:r>
              <a:rPr lang="en-US" altLang="en-US" sz="2400" b="1">
                <a:solidFill>
                  <a:srgbClr val="C00000"/>
                </a:solidFill>
                <a:latin typeface="Times New Roman" panose="02020603050405020304" pitchFamily="18" charset="0"/>
                <a:cs typeface="Times New Roman" panose="02020603050405020304" pitchFamily="18" charset="0"/>
              </a:rPr>
              <a:t>here</a:t>
            </a:r>
            <a:r>
              <a:rPr lang="en-US" altLang="en-US" sz="2400">
                <a:latin typeface="Times New Roman" panose="02020603050405020304" pitchFamily="18" charset="0"/>
                <a:cs typeface="Times New Roman" panose="02020603050405020304" pitchFamily="18" charset="0"/>
              </a:rPr>
              <a:t>!”</a:t>
            </a:r>
          </a:p>
          <a:p>
            <a:pPr algn="ctr">
              <a:lnSpc>
                <a:spcPct val="100000"/>
              </a:lnSpc>
              <a:spcBef>
                <a:spcPct val="0"/>
              </a:spcBef>
              <a:buFontTx/>
              <a:buNone/>
            </a:pPr>
            <a:endParaRPr lang="en-US" altLang="en-US" sz="2400">
              <a:latin typeface="Times New Roman" panose="02020603050405020304" pitchFamily="18" charset="0"/>
              <a:cs typeface="Times New Roman" panose="02020603050405020304" pitchFamily="18" charset="0"/>
            </a:endParaRPr>
          </a:p>
          <a:p>
            <a:pPr algn="ctr">
              <a:lnSpc>
                <a:spcPct val="100000"/>
              </a:lnSpc>
              <a:spcBef>
                <a:spcPct val="0"/>
              </a:spcBef>
              <a:buFontTx/>
              <a:buNone/>
            </a:pPr>
            <a:r>
              <a:rPr lang="en-US" altLang="en-US" sz="2000">
                <a:latin typeface="Times New Roman" panose="02020603050405020304" pitchFamily="18" charset="0"/>
                <a:cs typeface="Times New Roman" panose="02020603050405020304" pitchFamily="18" charset="0"/>
              </a:rPr>
              <a:t>It is not certain who fired the first shot, but it is believed to have been the British. </a:t>
            </a:r>
          </a:p>
          <a:p>
            <a:pPr algn="ctr">
              <a:lnSpc>
                <a:spcPct val="100000"/>
              </a:lnSpc>
              <a:spcBef>
                <a:spcPct val="0"/>
              </a:spcBef>
              <a:buFontTx/>
              <a:buNone/>
            </a:pPr>
            <a:endParaRPr lang="en-US" altLang="en-US" sz="2000">
              <a:latin typeface="Times New Roman" panose="02020603050405020304" pitchFamily="18" charset="0"/>
              <a:cs typeface="Times New Roman" panose="02020603050405020304" pitchFamily="18" charset="0"/>
            </a:endParaRPr>
          </a:p>
          <a:p>
            <a:pPr algn="ctr">
              <a:lnSpc>
                <a:spcPct val="100000"/>
              </a:lnSpc>
              <a:spcBef>
                <a:spcPct val="0"/>
              </a:spcBef>
              <a:buFontTx/>
              <a:buNone/>
            </a:pPr>
            <a:r>
              <a:rPr lang="en-US" altLang="en-US" sz="2000">
                <a:latin typeface="Times New Roman" panose="02020603050405020304" pitchFamily="18" charset="0"/>
                <a:cs typeface="Times New Roman" panose="02020603050405020304" pitchFamily="18" charset="0"/>
              </a:rPr>
              <a:t>8 minutemen were dead at the end of the battle.</a:t>
            </a:r>
          </a:p>
        </p:txBody>
      </p:sp>
      <p:pic>
        <p:nvPicPr>
          <p:cNvPr id="20484" name="Picture 9">
            <a:extLst>
              <a:ext uri="{FF2B5EF4-FFF2-40B4-BE49-F238E27FC236}">
                <a16:creationId xmlns:a16="http://schemas.microsoft.com/office/drawing/2014/main" id="{C9DE38C1-1B7A-4956-BD4C-FEBF767582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875" y="1258888"/>
            <a:ext cx="6178550" cy="500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1">
            <a:extLst>
              <a:ext uri="{FF2B5EF4-FFF2-40B4-BE49-F238E27FC236}">
                <a16:creationId xmlns:a16="http://schemas.microsoft.com/office/drawing/2014/main" id="{FB6C0A0D-00A5-41FE-A4D9-B88D48BBD676}"/>
              </a:ext>
            </a:extLst>
          </p:cNvPr>
          <p:cNvSpPr txBox="1">
            <a:spLocks noChangeArrowheads="1"/>
          </p:cNvSpPr>
          <p:nvPr/>
        </p:nvSpPr>
        <p:spPr bwMode="auto">
          <a:xfrm>
            <a:off x="569913" y="658813"/>
            <a:ext cx="8859837" cy="460375"/>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1: Battle of Lexington &amp; Concord (1775)  </a:t>
            </a:r>
          </a:p>
        </p:txBody>
      </p:sp>
      <p:sp>
        <p:nvSpPr>
          <p:cNvPr id="21506" name="TextBox 2">
            <a:extLst>
              <a:ext uri="{FF2B5EF4-FFF2-40B4-BE49-F238E27FC236}">
                <a16:creationId xmlns:a16="http://schemas.microsoft.com/office/drawing/2014/main" id="{FD8ED2BD-1B69-4387-B0AA-86EFE7181704}"/>
              </a:ext>
            </a:extLst>
          </p:cNvPr>
          <p:cNvSpPr txBox="1">
            <a:spLocks noChangeArrowheads="1"/>
          </p:cNvSpPr>
          <p:nvPr/>
        </p:nvSpPr>
        <p:spPr bwMode="auto">
          <a:xfrm>
            <a:off x="569913" y="1258888"/>
            <a:ext cx="4716462" cy="92392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latin typeface="Times New Roman" panose="02020603050405020304" pitchFamily="18" charset="0"/>
                <a:cs typeface="Times New Roman" panose="02020603050405020304" pitchFamily="18" charset="0"/>
              </a:rPr>
              <a:t>The British continued their march towards Concord, while being fired at by militiamen from the cover of trees and from behind stone walls. </a:t>
            </a:r>
            <a:endParaRPr lang="en-US" altLang="en-US" sz="1800" b="1">
              <a:latin typeface="Times New Roman" panose="02020603050405020304" pitchFamily="18" charset="0"/>
              <a:cs typeface="Times New Roman" panose="02020603050405020304" pitchFamily="18" charset="0"/>
            </a:endParaRPr>
          </a:p>
        </p:txBody>
      </p:sp>
      <p:sp>
        <p:nvSpPr>
          <p:cNvPr id="21507" name="TextBox 5">
            <a:extLst>
              <a:ext uri="{FF2B5EF4-FFF2-40B4-BE49-F238E27FC236}">
                <a16:creationId xmlns:a16="http://schemas.microsoft.com/office/drawing/2014/main" id="{023427CB-BE91-4B3D-914D-D7AC33C5BDEE}"/>
              </a:ext>
            </a:extLst>
          </p:cNvPr>
          <p:cNvSpPr txBox="1">
            <a:spLocks noChangeArrowheads="1"/>
          </p:cNvSpPr>
          <p:nvPr/>
        </p:nvSpPr>
        <p:spPr bwMode="auto">
          <a:xfrm>
            <a:off x="569913" y="2333625"/>
            <a:ext cx="4716462" cy="2862263"/>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000">
                <a:latin typeface="Times New Roman" panose="02020603050405020304" pitchFamily="18" charset="0"/>
                <a:cs typeface="Times New Roman" panose="02020603050405020304" pitchFamily="18" charset="0"/>
              </a:rPr>
              <a:t>At the </a:t>
            </a:r>
            <a:r>
              <a:rPr lang="en-US" altLang="en-US" sz="2000" b="1">
                <a:latin typeface="Times New Roman" panose="02020603050405020304" pitchFamily="18" charset="0"/>
                <a:cs typeface="Times New Roman" panose="02020603050405020304" pitchFamily="18" charset="0"/>
              </a:rPr>
              <a:t>Old North Bridge</a:t>
            </a:r>
            <a:r>
              <a:rPr lang="en-US" altLang="en-US" sz="2000">
                <a:latin typeface="Times New Roman" panose="02020603050405020304" pitchFamily="18" charset="0"/>
                <a:cs typeface="Times New Roman" panose="02020603050405020304" pitchFamily="18" charset="0"/>
              </a:rPr>
              <a:t>, the British troops were met by 400 militiamen.</a:t>
            </a:r>
          </a:p>
          <a:p>
            <a:pPr algn="ctr">
              <a:lnSpc>
                <a:spcPct val="100000"/>
              </a:lnSpc>
              <a:spcBef>
                <a:spcPct val="0"/>
              </a:spcBef>
              <a:buFontTx/>
              <a:buNone/>
            </a:pPr>
            <a:endParaRPr lang="en-US" altLang="en-US" sz="2000">
              <a:latin typeface="Times New Roman" panose="02020603050405020304" pitchFamily="18" charset="0"/>
              <a:cs typeface="Times New Roman" panose="02020603050405020304" pitchFamily="18" charset="0"/>
            </a:endParaRPr>
          </a:p>
          <a:p>
            <a:pPr algn="ctr">
              <a:lnSpc>
                <a:spcPct val="100000"/>
              </a:lnSpc>
              <a:spcBef>
                <a:spcPct val="0"/>
              </a:spcBef>
              <a:buFontTx/>
              <a:buNone/>
            </a:pPr>
            <a:r>
              <a:rPr lang="en-US" altLang="en-US" sz="2000">
                <a:latin typeface="Times New Roman" panose="02020603050405020304" pitchFamily="18" charset="0"/>
                <a:cs typeface="Times New Roman" panose="02020603050405020304" pitchFamily="18" charset="0"/>
              </a:rPr>
              <a:t>The British retreated from the bridge as they were outnumbered. </a:t>
            </a:r>
          </a:p>
          <a:p>
            <a:pPr algn="ctr">
              <a:lnSpc>
                <a:spcPct val="100000"/>
              </a:lnSpc>
              <a:spcBef>
                <a:spcPct val="0"/>
              </a:spcBef>
              <a:buFontTx/>
              <a:buNone/>
            </a:pPr>
            <a:endParaRPr lang="en-US" altLang="en-US" sz="2000">
              <a:latin typeface="Times New Roman" panose="02020603050405020304" pitchFamily="18" charset="0"/>
              <a:cs typeface="Times New Roman" panose="02020603050405020304" pitchFamily="18" charset="0"/>
            </a:endParaRPr>
          </a:p>
          <a:p>
            <a:pPr algn="ctr">
              <a:lnSpc>
                <a:spcPct val="100000"/>
              </a:lnSpc>
              <a:spcBef>
                <a:spcPct val="0"/>
              </a:spcBef>
              <a:buFontTx/>
              <a:buNone/>
            </a:pPr>
            <a:r>
              <a:rPr lang="en-US" altLang="en-US" sz="2000">
                <a:latin typeface="Times New Roman" panose="02020603050405020304" pitchFamily="18" charset="0"/>
                <a:cs typeface="Times New Roman" panose="02020603050405020304" pitchFamily="18" charset="0"/>
              </a:rPr>
              <a:t>The Americans continued to snipe at and ambush the British troops as they retreated towards Lexington and Boston</a:t>
            </a:r>
          </a:p>
        </p:txBody>
      </p:sp>
      <p:pic>
        <p:nvPicPr>
          <p:cNvPr id="21508" name="Picture 4">
            <a:extLst>
              <a:ext uri="{FF2B5EF4-FFF2-40B4-BE49-F238E27FC236}">
                <a16:creationId xmlns:a16="http://schemas.microsoft.com/office/drawing/2014/main" id="{5559EAED-CBA0-4086-886D-46A01E3D46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0525" y="1258888"/>
            <a:ext cx="65087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1">
            <a:extLst>
              <a:ext uri="{FF2B5EF4-FFF2-40B4-BE49-F238E27FC236}">
                <a16:creationId xmlns:a16="http://schemas.microsoft.com/office/drawing/2014/main" id="{75AD8343-0938-4B7F-8060-0A723EDD3BE8}"/>
              </a:ext>
            </a:extLst>
          </p:cNvPr>
          <p:cNvSpPr txBox="1">
            <a:spLocks noChangeArrowheads="1"/>
          </p:cNvSpPr>
          <p:nvPr/>
        </p:nvSpPr>
        <p:spPr bwMode="auto">
          <a:xfrm>
            <a:off x="569913" y="658813"/>
            <a:ext cx="8859837" cy="460375"/>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a:latin typeface="Times New Roman" panose="02020603050405020304" pitchFamily="18" charset="0"/>
                <a:cs typeface="Times New Roman" panose="02020603050405020304" pitchFamily="18" charset="0"/>
              </a:rPr>
              <a:t>1: Battle of Lexington &amp; Concord (1775)  </a:t>
            </a:r>
          </a:p>
        </p:txBody>
      </p:sp>
      <p:sp>
        <p:nvSpPr>
          <p:cNvPr id="22530" name="TextBox 2">
            <a:extLst>
              <a:ext uri="{FF2B5EF4-FFF2-40B4-BE49-F238E27FC236}">
                <a16:creationId xmlns:a16="http://schemas.microsoft.com/office/drawing/2014/main" id="{C992279F-FE5D-41A7-BD63-AED38D4160DF}"/>
              </a:ext>
            </a:extLst>
          </p:cNvPr>
          <p:cNvSpPr txBox="1">
            <a:spLocks noChangeArrowheads="1"/>
          </p:cNvSpPr>
          <p:nvPr/>
        </p:nvSpPr>
        <p:spPr bwMode="auto">
          <a:xfrm>
            <a:off x="569913" y="1258888"/>
            <a:ext cx="4716462" cy="92392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latin typeface="Times New Roman" panose="02020603050405020304" pitchFamily="18" charset="0"/>
                <a:cs typeface="Times New Roman" panose="02020603050405020304" pitchFamily="18" charset="0"/>
              </a:rPr>
              <a:t>When the British arrived at Concord, they were surprised by an American ambush just outside the town </a:t>
            </a:r>
            <a:endParaRPr lang="en-US" altLang="en-US" sz="1800" b="1">
              <a:latin typeface="Times New Roman" panose="02020603050405020304" pitchFamily="18" charset="0"/>
              <a:cs typeface="Times New Roman" panose="02020603050405020304" pitchFamily="18" charset="0"/>
            </a:endParaRPr>
          </a:p>
        </p:txBody>
      </p:sp>
      <p:sp>
        <p:nvSpPr>
          <p:cNvPr id="22531" name="TextBox 5">
            <a:extLst>
              <a:ext uri="{FF2B5EF4-FFF2-40B4-BE49-F238E27FC236}">
                <a16:creationId xmlns:a16="http://schemas.microsoft.com/office/drawing/2014/main" id="{43983224-B55B-45CD-B1E8-3D1B4B13B2D8}"/>
              </a:ext>
            </a:extLst>
          </p:cNvPr>
          <p:cNvSpPr txBox="1">
            <a:spLocks noChangeArrowheads="1"/>
          </p:cNvSpPr>
          <p:nvPr/>
        </p:nvSpPr>
        <p:spPr bwMode="auto">
          <a:xfrm>
            <a:off x="569913" y="2333625"/>
            <a:ext cx="4716462" cy="1939925"/>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000">
                <a:latin typeface="Times New Roman" panose="02020603050405020304" pitchFamily="18" charset="0"/>
                <a:cs typeface="Times New Roman" panose="02020603050405020304" pitchFamily="18" charset="0"/>
              </a:rPr>
              <a:t>The British were forced to retreat to Boston</a:t>
            </a:r>
          </a:p>
          <a:p>
            <a:pPr>
              <a:lnSpc>
                <a:spcPct val="100000"/>
              </a:lnSpc>
              <a:spcBef>
                <a:spcPct val="0"/>
              </a:spcBef>
              <a:buFontTx/>
              <a:buNone/>
            </a:pPr>
            <a:r>
              <a:rPr lang="en-US" altLang="en-US" sz="2000">
                <a:latin typeface="Times New Roman" panose="02020603050405020304" pitchFamily="18" charset="0"/>
                <a:cs typeface="Times New Roman" panose="02020603050405020304" pitchFamily="18" charset="0"/>
              </a:rPr>
              <a:t>. </a:t>
            </a:r>
          </a:p>
          <a:p>
            <a:pPr>
              <a:lnSpc>
                <a:spcPct val="100000"/>
              </a:lnSpc>
              <a:spcBef>
                <a:spcPct val="0"/>
              </a:spcBef>
              <a:buFontTx/>
              <a:buNone/>
            </a:pPr>
            <a:r>
              <a:rPr lang="en-US" altLang="en-US" sz="2000">
                <a:latin typeface="Times New Roman" panose="02020603050405020304" pitchFamily="18" charset="0"/>
                <a:cs typeface="Times New Roman" panose="02020603050405020304" pitchFamily="18" charset="0"/>
              </a:rPr>
              <a:t>The War of Independence had begun. </a:t>
            </a:r>
          </a:p>
          <a:p>
            <a:pPr>
              <a:lnSpc>
                <a:spcPct val="100000"/>
              </a:lnSpc>
              <a:spcBef>
                <a:spcPct val="0"/>
              </a:spcBef>
              <a:buFontTx/>
              <a:buNone/>
            </a:pPr>
            <a:endParaRPr lang="en-US" altLang="en-US" sz="2000">
              <a:latin typeface="Times New Roman" panose="02020603050405020304" pitchFamily="18" charset="0"/>
              <a:cs typeface="Times New Roman" panose="02020603050405020304" pitchFamily="18" charset="0"/>
            </a:endParaRPr>
          </a:p>
          <a:p>
            <a:pPr algn="ctr">
              <a:lnSpc>
                <a:spcPct val="100000"/>
              </a:lnSpc>
              <a:spcBef>
                <a:spcPct val="0"/>
              </a:spcBef>
              <a:buFontTx/>
              <a:buNone/>
            </a:pPr>
            <a:endParaRPr lang="en-US" altLang="en-US" sz="2000" b="1" i="1">
              <a:latin typeface="Times New Roman" panose="02020603050405020304" pitchFamily="18" charset="0"/>
              <a:cs typeface="Times New Roman" panose="02020603050405020304" pitchFamily="18" charset="0"/>
            </a:endParaRPr>
          </a:p>
          <a:p>
            <a:pPr algn="ctr">
              <a:lnSpc>
                <a:spcPct val="100000"/>
              </a:lnSpc>
              <a:spcBef>
                <a:spcPct val="0"/>
              </a:spcBef>
              <a:buFontTx/>
              <a:buNone/>
            </a:pPr>
            <a:r>
              <a:rPr lang="en-US" altLang="en-US" sz="2000" b="1" i="1">
                <a:latin typeface="Times New Roman" panose="02020603050405020304" pitchFamily="18" charset="0"/>
                <a:cs typeface="Times New Roman" panose="02020603050405020304" pitchFamily="18" charset="0"/>
              </a:rPr>
              <a:t>“The shots heard around the world”</a:t>
            </a:r>
          </a:p>
        </p:txBody>
      </p:sp>
      <p:pic>
        <p:nvPicPr>
          <p:cNvPr id="22532" name="Picture 4">
            <a:extLst>
              <a:ext uri="{FF2B5EF4-FFF2-40B4-BE49-F238E27FC236}">
                <a16:creationId xmlns:a16="http://schemas.microsoft.com/office/drawing/2014/main" id="{082EBB97-8BA3-404E-9960-4128C536D1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6413" y="1258888"/>
            <a:ext cx="5851525"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7">
            <a:extLst>
              <a:ext uri="{FF2B5EF4-FFF2-40B4-BE49-F238E27FC236}">
                <a16:creationId xmlns:a16="http://schemas.microsoft.com/office/drawing/2014/main" id="{C1D27B62-837E-4979-B4FA-C64B3467F372}"/>
              </a:ext>
            </a:extLst>
          </p:cNvPr>
          <p:cNvSpPr txBox="1">
            <a:spLocks noChangeArrowheads="1"/>
          </p:cNvSpPr>
          <p:nvPr/>
        </p:nvSpPr>
        <p:spPr bwMode="auto">
          <a:xfrm>
            <a:off x="569913" y="4546600"/>
            <a:ext cx="4716462" cy="338138"/>
          </a:xfrm>
          <a:prstGeom prst="rect">
            <a:avLst/>
          </a:prstGeom>
          <a:solidFill>
            <a:srgbClr val="FFFF00"/>
          </a:solidFill>
          <a:ln w="19050">
            <a:solidFill>
              <a:srgbClr val="00206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a:hlinkClick r:id="rId3"/>
              </a:rPr>
              <a:t>Video: Battles of Lexington &amp; Concord</a:t>
            </a:r>
            <a:endParaRPr lang="en-US" altLang="en-US" sz="1600"/>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554" name="Text Placeholder 2">
            <a:extLst>
              <a:ext uri="{FF2B5EF4-FFF2-40B4-BE49-F238E27FC236}">
                <a16:creationId xmlns:a16="http://schemas.microsoft.com/office/drawing/2014/main" id="{D9169686-9B79-4BA9-B00C-D3076C3150CF}"/>
              </a:ext>
            </a:extLst>
          </p:cNvPr>
          <p:cNvSpPr>
            <a:spLocks noGrp="1" noChangeArrowheads="1"/>
          </p:cNvSpPr>
          <p:nvPr>
            <p:ph type="body" idx="1"/>
          </p:nvPr>
        </p:nvSpPr>
        <p:spPr>
          <a:xfrm>
            <a:off x="831850" y="4937125"/>
            <a:ext cx="10515600" cy="1152525"/>
          </a:xfrm>
        </p:spPr>
        <p:txBody>
          <a:bodyPr/>
          <a:lstStyle/>
          <a:p>
            <a:pPr eaLnBrk="1" hangingPunct="1"/>
            <a:r>
              <a:rPr lang="en-US" altLang="en-US" sz="3200" b="1">
                <a:solidFill>
                  <a:srgbClr val="FFFF00"/>
                </a:solidFill>
                <a:latin typeface="Times New Roman" panose="02020603050405020304" pitchFamily="18" charset="0"/>
                <a:cs typeface="Times New Roman" panose="02020603050405020304" pitchFamily="18" charset="0"/>
              </a:rPr>
              <a:t>2</a:t>
            </a:r>
            <a:r>
              <a:rPr lang="en-US" altLang="en-US" sz="3200" b="1" baseline="30000">
                <a:solidFill>
                  <a:srgbClr val="FFFF00"/>
                </a:solidFill>
                <a:latin typeface="Times New Roman" panose="02020603050405020304" pitchFamily="18" charset="0"/>
                <a:cs typeface="Times New Roman" panose="02020603050405020304" pitchFamily="18" charset="0"/>
              </a:rPr>
              <a:t>nd</a:t>
            </a:r>
            <a:r>
              <a:rPr lang="en-US" altLang="en-US" sz="3200" b="1">
                <a:solidFill>
                  <a:srgbClr val="FFFF00"/>
                </a:solidFill>
                <a:latin typeface="Times New Roman" panose="02020603050405020304" pitchFamily="18" charset="0"/>
                <a:cs typeface="Times New Roman" panose="02020603050405020304" pitchFamily="18" charset="0"/>
              </a:rPr>
              <a:t> Continental Congress (1775)</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3">
            <a:extLst>
              <a:ext uri="{FF2B5EF4-FFF2-40B4-BE49-F238E27FC236}">
                <a16:creationId xmlns:a16="http://schemas.microsoft.com/office/drawing/2014/main" id="{4765C4C9-C3E7-4244-B345-81909247BCEC}"/>
              </a:ext>
            </a:extLst>
          </p:cNvPr>
          <p:cNvSpPr>
            <a:spLocks noGrp="1" noChangeArrowheads="1"/>
          </p:cNvSpPr>
          <p:nvPr>
            <p:ph type="title"/>
          </p:nvPr>
        </p:nvSpPr>
        <p:spPr/>
        <p:txBody>
          <a:bodyPr/>
          <a:lstStyle/>
          <a:p>
            <a:pPr algn="ctr" eaLnBrk="1" hangingPunct="1"/>
            <a:r>
              <a:rPr lang="en-US" altLang="en-US">
                <a:latin typeface="Times New Roman" panose="02020603050405020304" pitchFamily="18" charset="0"/>
                <a:cs typeface="Times New Roman" panose="02020603050405020304" pitchFamily="18" charset="0"/>
              </a:rPr>
              <a:t>2</a:t>
            </a:r>
            <a:r>
              <a:rPr lang="en-US" altLang="en-US" baseline="30000">
                <a:latin typeface="Times New Roman" panose="02020603050405020304" pitchFamily="18" charset="0"/>
                <a:cs typeface="Times New Roman" panose="02020603050405020304" pitchFamily="18" charset="0"/>
              </a:rPr>
              <a:t>nd</a:t>
            </a:r>
            <a:r>
              <a:rPr lang="en-US" altLang="en-US">
                <a:latin typeface="Times New Roman" panose="02020603050405020304" pitchFamily="18" charset="0"/>
                <a:cs typeface="Times New Roman" panose="02020603050405020304" pitchFamily="18" charset="0"/>
              </a:rPr>
              <a:t> Continental Congress (1775)</a:t>
            </a:r>
          </a:p>
        </p:txBody>
      </p:sp>
      <p:sp>
        <p:nvSpPr>
          <p:cNvPr id="24578" name="Text Placeholder 4">
            <a:extLst>
              <a:ext uri="{FF2B5EF4-FFF2-40B4-BE49-F238E27FC236}">
                <a16:creationId xmlns:a16="http://schemas.microsoft.com/office/drawing/2014/main" id="{29DEC499-F273-47B6-9B2C-324973B3E48E}"/>
              </a:ext>
            </a:extLst>
          </p:cNvPr>
          <p:cNvSpPr>
            <a:spLocks noGrp="1" noChangeArrowheads="1"/>
          </p:cNvSpPr>
          <p:nvPr>
            <p:ph type="body" sz="half" idx="1"/>
          </p:nvPr>
        </p:nvSpPr>
        <p:spPr>
          <a:xfrm>
            <a:off x="609600" y="1600200"/>
            <a:ext cx="5384800" cy="4525963"/>
          </a:xfrm>
        </p:spPr>
        <p:txBody>
          <a:bodyPr/>
          <a:lstStyle/>
          <a:p>
            <a:pPr eaLnBrk="1" hangingPunct="1"/>
            <a:r>
              <a:rPr lang="en-US" altLang="en-US" sz="2000">
                <a:latin typeface="Times New Roman" panose="02020603050405020304" pitchFamily="18" charset="0"/>
                <a:cs typeface="Times New Roman" panose="02020603050405020304" pitchFamily="18" charset="0"/>
              </a:rPr>
              <a:t>Met to discuss peace initiatives </a:t>
            </a:r>
          </a:p>
          <a:p>
            <a:pPr eaLnBrk="1" hangingPunct="1"/>
            <a:endParaRPr lang="en-US" altLang="en-US" sz="2000">
              <a:latin typeface="Times New Roman" panose="02020603050405020304" pitchFamily="18" charset="0"/>
              <a:cs typeface="Times New Roman" panose="02020603050405020304" pitchFamily="18" charset="0"/>
            </a:endParaRPr>
          </a:p>
          <a:p>
            <a:pPr eaLnBrk="1" hangingPunct="1"/>
            <a:r>
              <a:rPr lang="en-US" altLang="en-US" sz="2000">
                <a:latin typeface="Times New Roman" panose="02020603050405020304" pitchFamily="18" charset="0"/>
                <a:cs typeface="Times New Roman" panose="02020603050405020304" pitchFamily="18" charset="0"/>
              </a:rPr>
              <a:t>Drafted the </a:t>
            </a:r>
            <a:r>
              <a:rPr lang="en-US" altLang="en-US" sz="2000" b="1">
                <a:solidFill>
                  <a:srgbClr val="C00000"/>
                </a:solidFill>
                <a:latin typeface="Times New Roman" panose="02020603050405020304" pitchFamily="18" charset="0"/>
                <a:cs typeface="Times New Roman" panose="02020603050405020304" pitchFamily="18" charset="0"/>
              </a:rPr>
              <a:t>Olive Branch Petition </a:t>
            </a:r>
            <a:r>
              <a:rPr lang="en-US" altLang="en-US" sz="2000">
                <a:latin typeface="Times New Roman" panose="02020603050405020304" pitchFamily="18" charset="0"/>
                <a:cs typeface="Times New Roman" panose="02020603050405020304" pitchFamily="18" charset="0"/>
              </a:rPr>
              <a:t>to be sent to King George: this was a letter to be sent to the King asking for a compromise to be struck to end hostilities. </a:t>
            </a:r>
          </a:p>
          <a:p>
            <a:pPr eaLnBrk="1" hangingPunct="1"/>
            <a:endParaRPr lang="en-US" altLang="en-US" sz="2000">
              <a:latin typeface="Times New Roman" panose="02020603050405020304" pitchFamily="18" charset="0"/>
              <a:cs typeface="Times New Roman" panose="02020603050405020304" pitchFamily="18" charset="0"/>
            </a:endParaRPr>
          </a:p>
          <a:p>
            <a:pPr eaLnBrk="1" hangingPunct="1"/>
            <a:r>
              <a:rPr lang="en-US" altLang="en-US" sz="2000">
                <a:latin typeface="Times New Roman" panose="02020603050405020304" pitchFamily="18" charset="0"/>
                <a:cs typeface="Times New Roman" panose="02020603050405020304" pitchFamily="18" charset="0"/>
              </a:rPr>
              <a:t>Appointed George Washington as Commander-in-Chief of  the Continental Army. </a:t>
            </a:r>
          </a:p>
          <a:p>
            <a:pPr eaLnBrk="1" hangingPunct="1"/>
            <a:endParaRPr lang="en-US" altLang="en-US" sz="2000">
              <a:latin typeface="Times New Roman" panose="02020603050405020304" pitchFamily="18" charset="0"/>
              <a:cs typeface="Times New Roman" panose="02020603050405020304" pitchFamily="18" charset="0"/>
            </a:endParaRPr>
          </a:p>
          <a:p>
            <a:pPr eaLnBrk="1" hangingPunct="1"/>
            <a:r>
              <a:rPr lang="en-US" altLang="en-US" sz="2000">
                <a:latin typeface="Times New Roman" panose="02020603050405020304" pitchFamily="18" charset="0"/>
                <a:cs typeface="Times New Roman" panose="02020603050405020304" pitchFamily="18" charset="0"/>
              </a:rPr>
              <a:t>The King’s response to the Olive Branch Petition was to reject it out of hand. </a:t>
            </a:r>
          </a:p>
        </p:txBody>
      </p:sp>
      <p:pic>
        <p:nvPicPr>
          <p:cNvPr id="24579" name="Content Placeholder 8">
            <a:extLst>
              <a:ext uri="{FF2B5EF4-FFF2-40B4-BE49-F238E27FC236}">
                <a16:creationId xmlns:a16="http://schemas.microsoft.com/office/drawing/2014/main" id="{96427143-B0FF-4995-954F-E8C1B51D15A9}"/>
              </a:ext>
            </a:extLst>
          </p:cNvPr>
          <p:cNvPicPr>
            <a:picLocks noGrp="1" noChangeAspect="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7543800" y="1598613"/>
            <a:ext cx="1333500" cy="2185987"/>
          </a:xfrm>
          <a:ln w="12700">
            <a:solidFill>
              <a:srgbClr val="002060"/>
            </a:solidFill>
            <a:miter lim="800000"/>
            <a:headEnd/>
            <a:tailEnd/>
          </a:ln>
        </p:spPr>
      </p:pic>
      <p:pic>
        <p:nvPicPr>
          <p:cNvPr id="24580" name="Content Placeholder 10">
            <a:extLst>
              <a:ext uri="{FF2B5EF4-FFF2-40B4-BE49-F238E27FC236}">
                <a16:creationId xmlns:a16="http://schemas.microsoft.com/office/drawing/2014/main" id="{4BFD772E-BF59-44A5-BAF6-2F681F0F7251}"/>
              </a:ext>
            </a:extLst>
          </p:cNvPr>
          <p:cNvPicPr>
            <a:picLocks noGrp="1" noChangeAspect="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9302750" y="1598613"/>
            <a:ext cx="1400175" cy="2187575"/>
          </a:xfrm>
          <a:ln w="12700">
            <a:solidFill>
              <a:srgbClr val="002060"/>
            </a:solidFill>
            <a:miter lim="800000"/>
            <a:headEnd/>
            <a:tailEnd/>
          </a:ln>
        </p:spPr>
      </p:pic>
      <p:cxnSp>
        <p:nvCxnSpPr>
          <p:cNvPr id="13" name="Straight Arrow Connector 12">
            <a:extLst>
              <a:ext uri="{FF2B5EF4-FFF2-40B4-BE49-F238E27FC236}">
                <a16:creationId xmlns:a16="http://schemas.microsoft.com/office/drawing/2014/main" id="{86C00020-1741-0F43-917E-5D4ACC54793C}"/>
              </a:ext>
            </a:extLst>
          </p:cNvPr>
          <p:cNvCxnSpPr>
            <a:cxnSpLocks/>
          </p:cNvCxnSpPr>
          <p:nvPr/>
        </p:nvCxnSpPr>
        <p:spPr>
          <a:xfrm>
            <a:off x="5994400" y="2887663"/>
            <a:ext cx="1489075" cy="0"/>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4582" name="TextBox 14">
            <a:extLst>
              <a:ext uri="{FF2B5EF4-FFF2-40B4-BE49-F238E27FC236}">
                <a16:creationId xmlns:a16="http://schemas.microsoft.com/office/drawing/2014/main" id="{B1249950-1873-447B-B7FC-7A43243870B9}"/>
              </a:ext>
            </a:extLst>
          </p:cNvPr>
          <p:cNvSpPr txBox="1">
            <a:spLocks noChangeArrowheads="1"/>
          </p:cNvSpPr>
          <p:nvPr/>
        </p:nvSpPr>
        <p:spPr bwMode="auto">
          <a:xfrm>
            <a:off x="7543800" y="3932238"/>
            <a:ext cx="3159125" cy="261937"/>
          </a:xfrm>
          <a:prstGeom prst="rect">
            <a:avLst/>
          </a:prstGeom>
          <a:solidFill>
            <a:srgbClr val="FFFF00"/>
          </a:solidFill>
          <a:ln w="19050">
            <a:solidFill>
              <a:srgbClr val="00206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100">
                <a:hlinkClick r:id="rId4"/>
              </a:rPr>
              <a:t>Debate on Olive Branch Petition</a:t>
            </a:r>
            <a:endParaRPr lang="en-US" altLang="en-US" sz="1100"/>
          </a:p>
        </p:txBody>
      </p:sp>
      <p:sp>
        <p:nvSpPr>
          <p:cNvPr id="24583" name="TextBox 15">
            <a:extLst>
              <a:ext uri="{FF2B5EF4-FFF2-40B4-BE49-F238E27FC236}">
                <a16:creationId xmlns:a16="http://schemas.microsoft.com/office/drawing/2014/main" id="{D735B01B-DADA-4381-8365-A4F5A1A37559}"/>
              </a:ext>
            </a:extLst>
          </p:cNvPr>
          <p:cNvSpPr txBox="1">
            <a:spLocks noChangeArrowheads="1"/>
          </p:cNvSpPr>
          <p:nvPr/>
        </p:nvSpPr>
        <p:spPr bwMode="auto">
          <a:xfrm>
            <a:off x="2833688" y="5864225"/>
            <a:ext cx="3160712" cy="261938"/>
          </a:xfrm>
          <a:prstGeom prst="rect">
            <a:avLst/>
          </a:prstGeom>
          <a:solidFill>
            <a:srgbClr val="FFFF00"/>
          </a:solidFill>
          <a:ln w="19050">
            <a:solidFill>
              <a:srgbClr val="002060"/>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100">
                <a:hlinkClick r:id="rId5"/>
              </a:rPr>
              <a:t>King George's Response to Olive Branch Petition</a:t>
            </a:r>
            <a:endParaRPr lang="en-US" altLang="en-US" sz="1100"/>
          </a:p>
        </p:txBody>
      </p:sp>
    </p:spTree>
  </p:cSld>
  <p:clrMapOvr>
    <a:masterClrMapping/>
  </p:clrMapOvr>
  <p:transition spd="med">
    <p:fade/>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1780</TotalTime>
  <Words>1938</Words>
  <Application>Microsoft Office PowerPoint</Application>
  <PresentationFormat>Widescreen</PresentationFormat>
  <Paragraphs>170</Paragraphs>
  <Slides>28</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Angsana New</vt:lpstr>
      <vt:lpstr>Arial</vt:lpstr>
      <vt:lpstr>Arial Black</vt:lpstr>
      <vt:lpstr>Brush Script MT</vt:lpstr>
      <vt:lpstr>Calibri</vt:lpstr>
      <vt:lpstr>Calibri Light</vt:lpstr>
      <vt:lpstr>Goudy Old Style</vt:lpstr>
      <vt:lpstr>Times New Roman</vt:lpstr>
      <vt:lpstr>Office Theme</vt:lpstr>
      <vt:lpstr>American War of Independence</vt:lpstr>
      <vt:lpstr>Battle Sites &amp; Major Events of the War of Independence </vt:lpstr>
      <vt:lpstr>Battle of Lexington &amp; Concord</vt:lpstr>
      <vt:lpstr>PowerPoint Presentation</vt:lpstr>
      <vt:lpstr>PowerPoint Presentation</vt:lpstr>
      <vt:lpstr>PowerPoint Presentation</vt:lpstr>
      <vt:lpstr>PowerPoint Presentation</vt:lpstr>
      <vt:lpstr>PowerPoint Presentation</vt:lpstr>
      <vt:lpstr>2nd Continental Congress (1775)</vt:lpstr>
      <vt:lpstr>PowerPoint Presentation</vt:lpstr>
      <vt:lpstr>American Continental Army</vt:lpstr>
      <vt:lpstr>PowerPoint Presentation</vt:lpstr>
      <vt:lpstr>Declaration of Independence (1776)</vt:lpstr>
      <vt:lpstr>Declaration of Independence </vt:lpstr>
      <vt:lpstr>PowerPoint Presentation</vt:lpstr>
      <vt:lpstr>Benjamin Franklin</vt:lpstr>
      <vt:lpstr>Tactical Comparisons</vt:lpstr>
      <vt:lpstr>Tactical Comparisons</vt:lpstr>
      <vt:lpstr>Battles of New York, Trenton &amp; Princeton (1776 - 1777)</vt:lpstr>
      <vt:lpstr>Crossing the Delaware (1776)</vt:lpstr>
      <vt:lpstr>Battle of Saratoga (Sept. – Oct. 1777)</vt:lpstr>
      <vt:lpstr>Winter at Valley Forge:  General Von Steuben &amp;  Marquis de Lafayette</vt:lpstr>
      <vt:lpstr>French Navy slows British Response </vt:lpstr>
      <vt:lpstr>Notable Operatives &amp; Supporters</vt:lpstr>
      <vt:lpstr>Battle of Yorktown (1781)</vt:lpstr>
      <vt:lpstr>British Surrender at Yorktown (1781)</vt:lpstr>
      <vt:lpstr>The Treaty of Paris (1783)</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American War of Independence</dc:title>
  <dc:creator>Microsoft Office User</dc:creator>
  <cp:lastModifiedBy>Teacher</cp:lastModifiedBy>
  <cp:revision>36</cp:revision>
  <dcterms:created xsi:type="dcterms:W3CDTF">2019-04-29T00:16:42Z</dcterms:created>
  <dcterms:modified xsi:type="dcterms:W3CDTF">2020-09-07T16:03:17Z</dcterms:modified>
</cp:coreProperties>
</file>