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4" r:id="rId5"/>
    <p:sldId id="263" r:id="rId6"/>
    <p:sldId id="262" r:id="rId7"/>
    <p:sldId id="265" r:id="rId8"/>
    <p:sldId id="258" r:id="rId9"/>
    <p:sldId id="259" r:id="rId1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3"/>
    <p:restoredTop sz="94664"/>
  </p:normalViewPr>
  <p:slideViewPr>
    <p:cSldViewPr snapToGrid="0" snapToObjects="1">
      <p:cViewPr varScale="1">
        <p:scale>
          <a:sx n="61" d="100"/>
          <a:sy n="61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57CF1-0292-774E-B431-29E15C313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41C3B3-7E5C-2C43-A6CD-8573678926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2F9CB-2D6C-4E9E-B907-03A5B9F45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8B40C-959C-498E-924A-3AE662355702}" type="datetimeFigureOut">
              <a:rPr lang="en-US"/>
              <a:pPr>
                <a:defRPr/>
              </a:pPr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08F46-C60F-4A0F-B354-4C7065CB6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E13BB-F31B-49D9-A5D5-8EE96D3E2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5238F-3638-46A9-B281-4609B4E93C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314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B69BA-E93D-0141-855D-10ED8CBAD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59FB15-3FC5-644C-A73C-8711AFA71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20A0D-3850-4061-8E9F-3B887530F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85FD8-0B7D-4B5E-AFFD-DFFB46804F03}" type="datetimeFigureOut">
              <a:rPr lang="en-US"/>
              <a:pPr>
                <a:defRPr/>
              </a:pPr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196F9-D8D1-4DFF-B231-09EEC849B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DC9DB-B1D8-4B4B-9BC2-3B9E51842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30A9E-FDC6-489A-A53C-2E235A2BD2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355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E2ECE5-1D90-F545-949D-3C24C7EF45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75D0F8-1F21-DB45-AE97-A417A8E7F5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753A6-46D4-4F57-8F09-EB33835F5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C84CC-80BD-4464-AA07-8841E8639053}" type="datetimeFigureOut">
              <a:rPr lang="en-US"/>
              <a:pPr>
                <a:defRPr/>
              </a:pPr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A68DE-1739-4B32-B8B9-FBAD9B048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2BCC4-F46E-4989-9D43-E43B89307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9D81C-D1BF-45F3-8D5B-0F510F3AC9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12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BC4E2-F163-8445-B7E6-35F1CFDD3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762CA-FF5B-E748-8366-11101C9B3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852C2-45F3-4F58-8DAC-6AB934006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36E50-5DC4-4F84-8808-70528BA2492B}" type="datetimeFigureOut">
              <a:rPr lang="en-US"/>
              <a:pPr>
                <a:defRPr/>
              </a:pPr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72202-25BA-42E0-B3EF-7637D8FEE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DD9A9-42A0-4446-B46C-01D240269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ADD4A-A387-4D4E-8F48-02850DE088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920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CBFA7-68F3-DF44-9907-141AC834F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E8A437-DFB1-7C48-8EEF-6BABED54C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CA8BF-3762-45D0-83CF-9809A77E8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C1B1-08A0-44CF-82C1-E099B676191C}" type="datetimeFigureOut">
              <a:rPr lang="en-US"/>
              <a:pPr>
                <a:defRPr/>
              </a:pPr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C0ECB-0E68-408D-8B1D-69E5EA0FC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1A640-7E5E-4FEA-B991-17C384E8D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95DAB-C75F-4AC9-AE94-DB77F62049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84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31835-4DD1-674C-88BA-3B40E1992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2DF72-1A83-424E-94F8-5701951852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CD9365-1D0E-F040-98A8-E8B51D0EC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D387A2C-54D8-4BA9-9545-4386DF9E1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A0A26-4552-4D47-B07D-78346EAEB737}" type="datetimeFigureOut">
              <a:rPr lang="en-US"/>
              <a:pPr>
                <a:defRPr/>
              </a:pPr>
              <a:t>9/7/2020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3749FB-009C-496E-91DF-D9C0037D6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7FC51A9-818B-48AE-BE27-8C6613860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479C6-1CE9-4F92-9028-6B6711BF4E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75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5D272-356E-314D-BB29-E994171AA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DFBB6-E8E3-A443-8991-548B7A261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2272F0-F846-1249-80EF-8A5B11E5A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0317C4-4401-3F48-B5F3-107ACCD377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D63790-D783-1146-8DB4-58E15696AE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51F2C38-8CED-4FA9-8384-F49B9D860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BB41D-28D1-4C05-B1D4-48DAECC6F705}" type="datetimeFigureOut">
              <a:rPr lang="en-US"/>
              <a:pPr>
                <a:defRPr/>
              </a:pPr>
              <a:t>9/7/2020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6ADB592-A125-469F-9263-260CF5B7A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CB120F3-4D67-4A57-A68F-54F9CE51B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B48D3-5BD7-4832-AA85-7CAD5C7333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975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92FD-77DA-0D4B-B5CD-B5943E64C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8340E35-7E55-453D-9183-ED3EF909D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D927D-81B6-4248-9371-ABC553EAB537}" type="datetimeFigureOut">
              <a:rPr lang="en-US"/>
              <a:pPr>
                <a:defRPr/>
              </a:pPr>
              <a:t>9/7/2020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50B749D-3D56-418B-AF12-E4BC356E6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F5EFEF5-3274-48C6-85AF-BB835E2C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9ECC3-F8F0-4188-B51B-C82A5338A0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9279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A13757A-5DC2-4A95-B4F1-F5F3409C8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FE3A7-B9F5-45AD-B9FC-EADE3A73FD61}" type="datetimeFigureOut">
              <a:rPr lang="en-US"/>
              <a:pPr>
                <a:defRPr/>
              </a:pPr>
              <a:t>9/7/2020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D6D6F78-92B4-4DE1-BF3B-32828AB06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3CA1A41-A363-445C-8A0E-467F78FD2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D4473-71E6-4BDA-8836-6791D963B0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99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BA4A-B656-2849-B58F-88596A8AE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272B7-8169-3E40-B2BC-EB475B831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8B89E7-8E8E-CA42-A5A3-CE8FD4788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1BAA911-AB65-477F-8F65-1BD6D3DB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CE7C8-466B-4E80-9EBB-524A826C6AAF}" type="datetimeFigureOut">
              <a:rPr lang="en-US"/>
              <a:pPr>
                <a:defRPr/>
              </a:pPr>
              <a:t>9/7/2020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E2C2906-1E0F-49B6-876D-D6E090E7C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42BDAD-626F-446C-B7D3-EB46CBCC4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96B8F-28FE-4AF4-925A-DC0B4F1970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8561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A09A3-1F07-EE4F-83D5-B762DCF77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943FE7-AD77-AA43-B2A0-D0AAB608B5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217B0E-D2FC-6241-83FD-4CF36FF03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0E359F-081F-4A8F-8A3D-1C9978957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1BC56-CBEB-4831-AF6B-FB1927A8F6A7}" type="datetimeFigureOut">
              <a:rPr lang="en-US"/>
              <a:pPr>
                <a:defRPr/>
              </a:pPr>
              <a:t>9/7/2020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377ADC5-59D1-4B97-B806-06326B9F9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384D616-C079-4A28-93AD-BF91C276C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8DA7A-C89C-4240-BA4C-31709431B7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559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53CC9A3-E881-42C3-A6F8-F9AC2805B3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FA98EE8-11B0-45CF-8AFB-CB6E3F3F0C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CD5A1-25B1-4B4C-B6C7-FFCFB133DA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ABD0DC-7426-47F7-A618-1328C0507DBD}" type="datetimeFigureOut">
              <a:rPr lang="en-US"/>
              <a:pPr>
                <a:defRPr/>
              </a:pPr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CD685-4DD3-B74F-A0C8-AA521F3EB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FE46D-D65A-B74B-AD59-AC8ACCA416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F34F7F14-2BDA-4E46-B8C9-CC1F4F55F9D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53BD772-1D2A-6E49-9FC0-1069AAABF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0" y="5153025"/>
            <a:ext cx="4757738" cy="654050"/>
          </a:xfrm>
          <a:solidFill>
            <a:srgbClr val="FFFF00"/>
          </a:solidFill>
          <a:ln w="19050">
            <a:solidFill>
              <a:srgbClr val="002060"/>
            </a:solidFill>
          </a:ln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13 Colonies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le 1">
            <a:extLst>
              <a:ext uri="{FF2B5EF4-FFF2-40B4-BE49-F238E27FC236}">
                <a16:creationId xmlns:a16="http://schemas.microsoft.com/office/drawing/2014/main" id="{9D737F5E-6B27-4019-B618-2611AAF5B8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51188-3BBA-8A44-8569-14EED2E6F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origins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(dates) of the founding of each of the 13 Colonies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their foundation – </a:t>
            </a:r>
            <a:r>
              <a:rPr 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Colonization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categorise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settlers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these 13 Colonies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 relationships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settlers &amp; European countries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conflict between European powers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 ownership of the ‘New World’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these conflicts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these outcomes affected / changed the relationship between the 13 Colonies and Britain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3">
            <a:extLst>
              <a:ext uri="{FF2B5EF4-FFF2-40B4-BE49-F238E27FC236}">
                <a16:creationId xmlns:a16="http://schemas.microsoft.com/office/drawing/2014/main" id="{FF4CA617-9E56-4D76-AACC-715A2905C1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Thirteen Colonies </a:t>
            </a:r>
          </a:p>
        </p:txBody>
      </p:sp>
      <p:pic>
        <p:nvPicPr>
          <p:cNvPr id="4098" name="Content Placeholder 7">
            <a:extLst>
              <a:ext uri="{FF2B5EF4-FFF2-40B4-BE49-F238E27FC236}">
                <a16:creationId xmlns:a16="http://schemas.microsoft.com/office/drawing/2014/main" id="{28C28075-64E0-41EC-984C-8DE89F0E53B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9563" y="1479550"/>
            <a:ext cx="3743325" cy="4800600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26C384-68CC-4448-A52E-2D2FD1D4D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54463" y="1581150"/>
            <a:ext cx="7673975" cy="4595813"/>
          </a:xfrm>
        </p:spPr>
        <p:txBody>
          <a:bodyPr rtlCol="0">
            <a:normAutofit fontScale="85000" lnSpcReduction="20000"/>
          </a:bodyPr>
          <a:lstStyle/>
          <a:p>
            <a:pPr marL="457200" indent="-457200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Virginia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(1607) – founded by 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Captain John Smith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(settlers fleeing strict rule of King of England)</a:t>
            </a:r>
          </a:p>
          <a:p>
            <a:pPr marL="457200" indent="-457200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Massachusetts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(1620) – founded by 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Carver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settled by Puritan pilgrims (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Thansgiving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457200" indent="-457200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Maryland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(1634) 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George Calvert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(charter of religious freedom* - opposed by King Charles I)</a:t>
            </a:r>
          </a:p>
          <a:p>
            <a:pPr marL="457200" indent="-457200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Rhode Island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(1636) founded by Roger Williams – who was opposed to Puritanism and advocated religious tolerance. </a:t>
            </a:r>
          </a:p>
          <a:p>
            <a:pPr marL="457200" indent="-457200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Conneticut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(1636) founded by Thomas Hooker – freedom of religion</a:t>
            </a:r>
          </a:p>
          <a:p>
            <a:pPr marL="457200" indent="-457200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North Carolina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(1663) originally founded by English nobles, later split into North &amp; south Carolina</a:t>
            </a:r>
          </a:p>
          <a:p>
            <a:pPr marL="457200" indent="-457200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South Carolina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(1729) – after split from North Carolina</a:t>
            </a: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3">
            <a:extLst>
              <a:ext uri="{FF2B5EF4-FFF2-40B4-BE49-F238E27FC236}">
                <a16:creationId xmlns:a16="http://schemas.microsoft.com/office/drawing/2014/main" id="{C02B4FC7-BF43-4B23-A6BD-D95F7D257E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Thirteen Colonies </a:t>
            </a:r>
          </a:p>
        </p:txBody>
      </p:sp>
      <p:pic>
        <p:nvPicPr>
          <p:cNvPr id="5122" name="Content Placeholder 7">
            <a:extLst>
              <a:ext uri="{FF2B5EF4-FFF2-40B4-BE49-F238E27FC236}">
                <a16:creationId xmlns:a16="http://schemas.microsoft.com/office/drawing/2014/main" id="{CEF8D6BE-79B6-4820-9417-ABCEC761E8F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9563" y="1479550"/>
            <a:ext cx="3743325" cy="4800600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26C384-68CC-4448-A52E-2D2FD1D4D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54463" y="1581150"/>
            <a:ext cx="7673975" cy="4595813"/>
          </a:xfrm>
        </p:spPr>
        <p:txBody>
          <a:bodyPr rtlCol="0">
            <a:normAutofit lnSpcReduction="10000"/>
          </a:bodyPr>
          <a:lstStyle/>
          <a:p>
            <a:pPr marL="342900" indent="-34290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AutoNum type="arabicPeriod" startAt="8"/>
              <a:defRPr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York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(1609) – originally called ‘New Netherland’ became New York in 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1664</a:t>
            </a:r>
          </a:p>
          <a:p>
            <a:pPr marL="342900" indent="-34290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AutoNum type="arabicPeriod" startAt="8"/>
              <a:defRPr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Hampshire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(1679) established as a Royal Colony with King choosing governor and no elected government </a:t>
            </a:r>
          </a:p>
          <a:p>
            <a:pPr marL="342900" indent="-34290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AutoNum type="arabicPeriod" startAt="8"/>
              <a:defRPr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Pennsylvania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(1681) founded by 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William Penn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freedom of religion &amp; right to elect public officials </a:t>
            </a:r>
          </a:p>
          <a:p>
            <a:pPr marL="342900" indent="-34290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AutoNum type="arabicPeriod" startAt="8"/>
              <a:defRPr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Delaware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(1704) – also founded by 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William Penn </a:t>
            </a:r>
          </a:p>
          <a:p>
            <a:pPr marL="342900" indent="-34290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AutoNum type="arabicPeriod" startAt="8"/>
              <a:defRPr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Jersey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(1702) – originally two – East &amp; West Jersey </a:t>
            </a:r>
          </a:p>
          <a:p>
            <a:pPr marL="342900" indent="-34290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AutoNum type="arabicPeriod" startAt="8"/>
              <a:defRPr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Georgia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(1733) – founded by 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James Oglethorpe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ex-convicts and a buffer zone between Spanish &amp; English colonies</a:t>
            </a: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>
            <a:extLst>
              <a:ext uri="{FF2B5EF4-FFF2-40B4-BE49-F238E27FC236}">
                <a16:creationId xmlns:a16="http://schemas.microsoft.com/office/drawing/2014/main" id="{422C81B2-D02F-4C16-8FF9-184B4FA28E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Colonization Process – Mercantilism </a:t>
            </a:r>
          </a:p>
        </p:txBody>
      </p:sp>
      <p:sp>
        <p:nvSpPr>
          <p:cNvPr id="6146" name="Text Placeholder 5">
            <a:extLst>
              <a:ext uri="{FF2B5EF4-FFF2-40B4-BE49-F238E27FC236}">
                <a16:creationId xmlns:a16="http://schemas.microsoft.com/office/drawing/2014/main" id="{9FC2213C-B56E-4653-B877-976F76D14F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9788" y="1681163"/>
            <a:ext cx="5157787" cy="630237"/>
          </a:xfrm>
        </p:spPr>
        <p:txBody>
          <a:bodyPr/>
          <a:lstStyle/>
          <a:p>
            <a:pPr algn="ctr"/>
            <a:r>
              <a:rPr lang="en-US" alt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Mercantilist Theory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F2141F-A3B7-DC46-8F7F-325DB421ED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heart of the colonization of the New World by English settlers was the ideology and practice of </a:t>
            </a:r>
            <a:r>
              <a:rPr lang="en-US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Mercantilism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endParaRPr lang="en-US" sz="1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Mercantilism –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I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economic theory that trade generates wealth and is stimulated by the accumulation of profitable balances, which a government should encourage by means of protectionism.”</a:t>
            </a:r>
            <a:endParaRPr lang="en-US" sz="18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Text Placeholder 6">
            <a:extLst>
              <a:ext uri="{FF2B5EF4-FFF2-40B4-BE49-F238E27FC236}">
                <a16:creationId xmlns:a16="http://schemas.microsoft.com/office/drawing/2014/main" id="{3B9EE245-CB1C-4A3E-ADA8-F63DC9A8A40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>
          <a:xfrm>
            <a:off x="6172200" y="1681163"/>
            <a:ext cx="5183188" cy="630237"/>
          </a:xfrm>
        </p:spPr>
        <p:txBody>
          <a:bodyPr/>
          <a:lstStyle/>
          <a:p>
            <a:pPr algn="ctr"/>
            <a:r>
              <a:rPr lang="en-US" alt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Rationale for Colonization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7DBE4C-5187-A74A-A2B3-CB310B33914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rtlCol="0">
            <a:normAutofit fontScale="77500" lnSpcReduction="20000"/>
          </a:bodyPr>
          <a:lstStyle/>
          <a:p>
            <a:pPr marL="514350" indent="-514350" fontAlgn="auto">
              <a:lnSpc>
                <a:spcPct val="16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trading colonies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(mercantilism) </a:t>
            </a:r>
          </a:p>
          <a:p>
            <a:pPr marL="514350" indent="-514350" fontAlgn="auto">
              <a:lnSpc>
                <a:spcPct val="16000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fontAlgn="auto">
              <a:lnSpc>
                <a:spcPct val="16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Relieve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excess population </a:t>
            </a:r>
          </a:p>
          <a:p>
            <a:pPr marL="514350" indent="-514350" fontAlgn="auto">
              <a:lnSpc>
                <a:spcPct val="16000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fontAlgn="auto">
              <a:lnSpc>
                <a:spcPct val="16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new settlements for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religious refugees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3">
            <a:extLst>
              <a:ext uri="{FF2B5EF4-FFF2-40B4-BE49-F238E27FC236}">
                <a16:creationId xmlns:a16="http://schemas.microsoft.com/office/drawing/2014/main" id="{6EBF148F-142A-42DF-8FC1-B696197A18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Plantations </a:t>
            </a:r>
          </a:p>
        </p:txBody>
      </p:sp>
      <p:sp>
        <p:nvSpPr>
          <p:cNvPr id="7170" name="Text Placeholder 4">
            <a:extLst>
              <a:ext uri="{FF2B5EF4-FFF2-40B4-BE49-F238E27FC236}">
                <a16:creationId xmlns:a16="http://schemas.microsoft.com/office/drawing/2014/main" id="{20130B5B-B336-4372-B823-F3A9C3328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Tobacco Plantation</a:t>
            </a:r>
          </a:p>
        </p:txBody>
      </p:sp>
      <p:pic>
        <p:nvPicPr>
          <p:cNvPr id="7171" name="Content Placeholder 9">
            <a:extLst>
              <a:ext uri="{FF2B5EF4-FFF2-40B4-BE49-F238E27FC236}">
                <a16:creationId xmlns:a16="http://schemas.microsoft.com/office/drawing/2014/main" id="{A0B71594-C846-4B1A-883F-A80DA8FE98A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7850" y="2667000"/>
            <a:ext cx="5419725" cy="3090863"/>
          </a:xfrm>
        </p:spPr>
      </p:pic>
      <p:sp>
        <p:nvSpPr>
          <p:cNvPr id="7172" name="Text Placeholder 6">
            <a:extLst>
              <a:ext uri="{FF2B5EF4-FFF2-40B4-BE49-F238E27FC236}">
                <a16:creationId xmlns:a16="http://schemas.microsoft.com/office/drawing/2014/main" id="{F7C75616-AEC7-4956-B97D-F21527B2716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altLang="en-US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Rice Plantation </a:t>
            </a:r>
          </a:p>
        </p:txBody>
      </p:sp>
      <p:pic>
        <p:nvPicPr>
          <p:cNvPr id="7173" name="Content Placeholder 11">
            <a:extLst>
              <a:ext uri="{FF2B5EF4-FFF2-40B4-BE49-F238E27FC236}">
                <a16:creationId xmlns:a16="http://schemas.microsoft.com/office/drawing/2014/main" id="{92DA065A-5129-4941-AE99-D81E9E54FCE5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2667000"/>
            <a:ext cx="5183188" cy="30908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3">
            <a:extLst>
              <a:ext uri="{FF2B5EF4-FFF2-40B4-BE49-F238E27FC236}">
                <a16:creationId xmlns:a16="http://schemas.microsoft.com/office/drawing/2014/main" id="{431CB835-B0A8-474F-8C1E-A4C53662B4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Plantations </a:t>
            </a:r>
          </a:p>
        </p:txBody>
      </p:sp>
      <p:sp>
        <p:nvSpPr>
          <p:cNvPr id="8194" name="Text Placeholder 4">
            <a:extLst>
              <a:ext uri="{FF2B5EF4-FFF2-40B4-BE49-F238E27FC236}">
                <a16:creationId xmlns:a16="http://schemas.microsoft.com/office/drawing/2014/main" id="{95EB99E7-4B80-4B51-AAE1-01D30B176E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alt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Cotton Plantation</a:t>
            </a:r>
          </a:p>
        </p:txBody>
      </p:sp>
      <p:sp>
        <p:nvSpPr>
          <p:cNvPr id="8195" name="Text Placeholder 6">
            <a:extLst>
              <a:ext uri="{FF2B5EF4-FFF2-40B4-BE49-F238E27FC236}">
                <a16:creationId xmlns:a16="http://schemas.microsoft.com/office/drawing/2014/main" id="{35360B27-C97F-4B72-95A7-B2E0CC5EACD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altLang="en-US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Sugar Cane Plantation </a:t>
            </a:r>
          </a:p>
        </p:txBody>
      </p:sp>
      <p:pic>
        <p:nvPicPr>
          <p:cNvPr id="8196" name="Content Placeholder 7">
            <a:extLst>
              <a:ext uri="{FF2B5EF4-FFF2-40B4-BE49-F238E27FC236}">
                <a16:creationId xmlns:a16="http://schemas.microsoft.com/office/drawing/2014/main" id="{58E431F5-ECAE-436E-A520-66E242FC2B3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647950"/>
            <a:ext cx="5157788" cy="3398838"/>
          </a:xfrm>
        </p:spPr>
      </p:pic>
      <p:pic>
        <p:nvPicPr>
          <p:cNvPr id="8197" name="Content Placeholder 10">
            <a:extLst>
              <a:ext uri="{FF2B5EF4-FFF2-40B4-BE49-F238E27FC236}">
                <a16:creationId xmlns:a16="http://schemas.microsoft.com/office/drawing/2014/main" id="{424D1CEF-4BE4-4B19-A200-A95474617A92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26125" y="2647950"/>
            <a:ext cx="6080125" cy="339883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>
            <a:extLst>
              <a:ext uri="{FF2B5EF4-FFF2-40B4-BE49-F238E27FC236}">
                <a16:creationId xmlns:a16="http://schemas.microsoft.com/office/drawing/2014/main" id="{4BBBE1F8-C096-44E0-A686-2A689C9419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Questions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AA27C-A084-AF42-945A-D376CBF72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Mercantilism’? 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would Britain invest in colonies in the New World? 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common feature between all four images on Slides 6 &amp; 7?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3C5B6E-AF68-D44B-83B3-E522D93C4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Triumvirate Economic Relationship:</a:t>
            </a:r>
            <a:r>
              <a:rPr lang="en-US" sz="27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</a:t>
            </a:r>
            <a:r>
              <a:rPr lang="en-US" sz="27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Africa</a:t>
            </a:r>
            <a:r>
              <a:rPr lang="en-US" sz="27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America</a:t>
            </a:r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Content Placeholder 7">
            <a:extLst>
              <a:ext uri="{FF2B5EF4-FFF2-40B4-BE49-F238E27FC236}">
                <a16:creationId xmlns:a16="http://schemas.microsoft.com/office/drawing/2014/main" id="{120548C4-4623-492D-896E-F85FA915EA3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39800"/>
            <a:ext cx="6442075" cy="4911725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B3228F3-C0D3-8F47-9773-90063E4B60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343400" cy="4144963"/>
          </a:xfrm>
        </p:spPr>
        <p:txBody>
          <a:bodyPr rtlCol="0">
            <a:normAutofit fontScale="92500" lnSpcReduction="20000"/>
          </a:bodyPr>
          <a:lstStyle/>
          <a:p>
            <a:pPr marL="342900" indent="-34290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dirty="0"/>
              <a:t>Raw goods from America to Britain </a:t>
            </a:r>
          </a:p>
          <a:p>
            <a:pPr marL="342900" indent="-34290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dirty="0"/>
              <a:t>Manufactured Goods from ______ to ________</a:t>
            </a:r>
          </a:p>
          <a:p>
            <a:pPr marL="342900" indent="-34290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dirty="0"/>
              <a:t>Manufactured Goods from _________ to _________</a:t>
            </a:r>
          </a:p>
          <a:p>
            <a:pPr marL="342900" indent="-34290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dirty="0"/>
              <a:t>Sugar &amp; Molasses from _________ to __________</a:t>
            </a:r>
          </a:p>
          <a:p>
            <a:pPr marL="342900" indent="-34290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dirty="0"/>
              <a:t>____________ from Africa to West indies. </a:t>
            </a:r>
          </a:p>
          <a:p>
            <a:pPr marL="342900" indent="-34290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dirty="0"/>
              <a:t>_____________ , ___________ &amp; ___________ from West Indies to America. </a:t>
            </a:r>
          </a:p>
          <a:p>
            <a:pPr marL="342900" indent="-34290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dirty="0"/>
              <a:t>Livestock &amp; Grain from __________ to ___________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479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Objectives</vt:lpstr>
      <vt:lpstr>The Thirteen Colonies </vt:lpstr>
      <vt:lpstr>The Thirteen Colonies </vt:lpstr>
      <vt:lpstr>Colonization Process – Mercantilism </vt:lpstr>
      <vt:lpstr>Plantations </vt:lpstr>
      <vt:lpstr>Plantations </vt:lpstr>
      <vt:lpstr>Review Questions </vt:lpstr>
      <vt:lpstr>The Triumvirate Economic Relationship:   Europe – Africa - America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13 Colonies</dc:title>
  <dc:creator>Microsoft Office User</dc:creator>
  <cp:lastModifiedBy>Teacher</cp:lastModifiedBy>
  <cp:revision>10</cp:revision>
  <dcterms:created xsi:type="dcterms:W3CDTF">2019-03-25T20:59:29Z</dcterms:created>
  <dcterms:modified xsi:type="dcterms:W3CDTF">2020-09-07T16:02:29Z</dcterms:modified>
</cp:coreProperties>
</file>