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63" r:id="rId4"/>
    <p:sldId id="257" r:id="rId5"/>
    <p:sldId id="258" r:id="rId6"/>
    <p:sldId id="259" r:id="rId7"/>
    <p:sldId id="260" r:id="rId8"/>
    <p:sldId id="264" r:id="rId9"/>
    <p:sldId id="265" r:id="rId10"/>
    <p:sldId id="266" r:id="rId11"/>
    <p:sldId id="268" r:id="rId12"/>
    <p:sldId id="267" r:id="rId1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43"/>
    <p:restoredTop sz="94664"/>
  </p:normalViewPr>
  <p:slideViewPr>
    <p:cSldViewPr snapToGrid="0" snapToObjects="1">
      <p:cViewPr varScale="1">
        <p:scale>
          <a:sx n="104" d="100"/>
          <a:sy n="104" d="100"/>
        </p:scale>
        <p:origin x="232" y="936"/>
      </p:cViewPr>
      <p:guideLst/>
    </p:cSldViewPr>
  </p:slideViewPr>
  <p:notesTextViewPr>
    <p:cViewPr>
      <p:scale>
        <a:sx n="1" d="1"/>
        <a:sy n="1" d="1"/>
      </p:scale>
      <p:origin x="0" y="0"/>
    </p:cViewPr>
  </p:notesTextViewPr>
  <p:sorterViewPr>
    <p:cViewPr varScale="1">
      <p:scale>
        <a:sx n="1" d="1"/>
        <a:sy n="1" d="1"/>
      </p:scale>
      <p:origin x="0" y="-51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4DE8-F785-0743-91A6-21082A47EA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DF7347-E972-544D-AB9F-13D04A1C9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DFC6C6-ED27-4A94-96BD-49E9A63224DE}"/>
              </a:ext>
            </a:extLst>
          </p:cNvPr>
          <p:cNvSpPr>
            <a:spLocks noGrp="1"/>
          </p:cNvSpPr>
          <p:nvPr>
            <p:ph type="dt" sz="half" idx="10"/>
          </p:nvPr>
        </p:nvSpPr>
        <p:spPr/>
        <p:txBody>
          <a:bodyPr/>
          <a:lstStyle>
            <a:lvl1pPr>
              <a:defRPr/>
            </a:lvl1pPr>
          </a:lstStyle>
          <a:p>
            <a:pPr>
              <a:defRPr/>
            </a:pPr>
            <a:fld id="{9DA92F7E-9505-44A2-98BE-FBF51822ABEF}" type="datetimeFigureOut">
              <a:rPr lang="en-US"/>
              <a:pPr>
                <a:defRPr/>
              </a:pPr>
              <a:t>9/7/2020</a:t>
            </a:fld>
            <a:endParaRPr lang="en-US"/>
          </a:p>
        </p:txBody>
      </p:sp>
      <p:sp>
        <p:nvSpPr>
          <p:cNvPr id="5" name="Footer Placeholder 4">
            <a:extLst>
              <a:ext uri="{FF2B5EF4-FFF2-40B4-BE49-F238E27FC236}">
                <a16:creationId xmlns:a16="http://schemas.microsoft.com/office/drawing/2014/main" id="{8A1F87E4-DD9F-4537-B5B0-526122DC81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1EBE82-9C22-4BA8-BBCF-6C60EFCD2F57}"/>
              </a:ext>
            </a:extLst>
          </p:cNvPr>
          <p:cNvSpPr>
            <a:spLocks noGrp="1"/>
          </p:cNvSpPr>
          <p:nvPr>
            <p:ph type="sldNum" sz="quarter" idx="12"/>
          </p:nvPr>
        </p:nvSpPr>
        <p:spPr/>
        <p:txBody>
          <a:bodyPr/>
          <a:lstStyle>
            <a:lvl1pPr>
              <a:defRPr/>
            </a:lvl1pPr>
          </a:lstStyle>
          <a:p>
            <a:fld id="{8EBAFA39-93F8-4086-A6D8-C8E57B0C129E}" type="slidenum">
              <a:rPr lang="en-US" altLang="en-US"/>
              <a:pPr/>
              <a:t>‹#›</a:t>
            </a:fld>
            <a:endParaRPr lang="en-US" altLang="en-US"/>
          </a:p>
        </p:txBody>
      </p:sp>
    </p:spTree>
    <p:extLst>
      <p:ext uri="{BB962C8B-B14F-4D97-AF65-F5344CB8AC3E}">
        <p14:creationId xmlns:p14="http://schemas.microsoft.com/office/powerpoint/2010/main" val="71975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9ACF-EC9D-BA46-86C0-59E119EBAB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4A582D-A2C1-2041-871F-D6395DC6DD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A5FCF-656A-4ECA-86B9-B0120EFA7002}"/>
              </a:ext>
            </a:extLst>
          </p:cNvPr>
          <p:cNvSpPr>
            <a:spLocks noGrp="1"/>
          </p:cNvSpPr>
          <p:nvPr>
            <p:ph type="dt" sz="half" idx="10"/>
          </p:nvPr>
        </p:nvSpPr>
        <p:spPr/>
        <p:txBody>
          <a:bodyPr/>
          <a:lstStyle>
            <a:lvl1pPr>
              <a:defRPr/>
            </a:lvl1pPr>
          </a:lstStyle>
          <a:p>
            <a:pPr>
              <a:defRPr/>
            </a:pPr>
            <a:fld id="{5430F1EC-C18C-4EC8-A618-9EA48BA42EFD}" type="datetimeFigureOut">
              <a:rPr lang="en-US"/>
              <a:pPr>
                <a:defRPr/>
              </a:pPr>
              <a:t>9/7/2020</a:t>
            </a:fld>
            <a:endParaRPr lang="en-US"/>
          </a:p>
        </p:txBody>
      </p:sp>
      <p:sp>
        <p:nvSpPr>
          <p:cNvPr id="5" name="Footer Placeholder 4">
            <a:extLst>
              <a:ext uri="{FF2B5EF4-FFF2-40B4-BE49-F238E27FC236}">
                <a16:creationId xmlns:a16="http://schemas.microsoft.com/office/drawing/2014/main" id="{D1D158DB-B25E-4755-B4AB-BDC06FD1BB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CF21BF-052A-4330-A34B-819D7EFD864B}"/>
              </a:ext>
            </a:extLst>
          </p:cNvPr>
          <p:cNvSpPr>
            <a:spLocks noGrp="1"/>
          </p:cNvSpPr>
          <p:nvPr>
            <p:ph type="sldNum" sz="quarter" idx="12"/>
          </p:nvPr>
        </p:nvSpPr>
        <p:spPr/>
        <p:txBody>
          <a:bodyPr/>
          <a:lstStyle>
            <a:lvl1pPr>
              <a:defRPr/>
            </a:lvl1pPr>
          </a:lstStyle>
          <a:p>
            <a:fld id="{B6A2811B-8C5F-4ED9-B757-B69E03F48F7F}" type="slidenum">
              <a:rPr lang="en-US" altLang="en-US"/>
              <a:pPr/>
              <a:t>‹#›</a:t>
            </a:fld>
            <a:endParaRPr lang="en-US" altLang="en-US"/>
          </a:p>
        </p:txBody>
      </p:sp>
    </p:spTree>
    <p:extLst>
      <p:ext uri="{BB962C8B-B14F-4D97-AF65-F5344CB8AC3E}">
        <p14:creationId xmlns:p14="http://schemas.microsoft.com/office/powerpoint/2010/main" val="6446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7D0B9-E71A-E246-96B1-F18B70AC6E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645C2-8DA8-AC49-BB6A-841911D9D6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D76B8-779E-4295-AD1D-D65336C63F8A}"/>
              </a:ext>
            </a:extLst>
          </p:cNvPr>
          <p:cNvSpPr>
            <a:spLocks noGrp="1"/>
          </p:cNvSpPr>
          <p:nvPr>
            <p:ph type="dt" sz="half" idx="10"/>
          </p:nvPr>
        </p:nvSpPr>
        <p:spPr/>
        <p:txBody>
          <a:bodyPr/>
          <a:lstStyle>
            <a:lvl1pPr>
              <a:defRPr/>
            </a:lvl1pPr>
          </a:lstStyle>
          <a:p>
            <a:pPr>
              <a:defRPr/>
            </a:pPr>
            <a:fld id="{F9F4F47C-EBEF-4077-9614-EF1ABE35B967}" type="datetimeFigureOut">
              <a:rPr lang="en-US"/>
              <a:pPr>
                <a:defRPr/>
              </a:pPr>
              <a:t>9/7/2020</a:t>
            </a:fld>
            <a:endParaRPr lang="en-US"/>
          </a:p>
        </p:txBody>
      </p:sp>
      <p:sp>
        <p:nvSpPr>
          <p:cNvPr id="5" name="Footer Placeholder 4">
            <a:extLst>
              <a:ext uri="{FF2B5EF4-FFF2-40B4-BE49-F238E27FC236}">
                <a16:creationId xmlns:a16="http://schemas.microsoft.com/office/drawing/2014/main" id="{8DFEEFC3-39CC-4910-8FE3-1A91FE1FBB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23D232-B35D-4BA8-B34E-DFBA2EA939D4}"/>
              </a:ext>
            </a:extLst>
          </p:cNvPr>
          <p:cNvSpPr>
            <a:spLocks noGrp="1"/>
          </p:cNvSpPr>
          <p:nvPr>
            <p:ph type="sldNum" sz="quarter" idx="12"/>
          </p:nvPr>
        </p:nvSpPr>
        <p:spPr/>
        <p:txBody>
          <a:bodyPr/>
          <a:lstStyle>
            <a:lvl1pPr>
              <a:defRPr/>
            </a:lvl1pPr>
          </a:lstStyle>
          <a:p>
            <a:fld id="{EA43990B-1E12-4459-B4F1-E517B366B64F}" type="slidenum">
              <a:rPr lang="en-US" altLang="en-US"/>
              <a:pPr/>
              <a:t>‹#›</a:t>
            </a:fld>
            <a:endParaRPr lang="en-US" altLang="en-US"/>
          </a:p>
        </p:txBody>
      </p:sp>
    </p:spTree>
    <p:extLst>
      <p:ext uri="{BB962C8B-B14F-4D97-AF65-F5344CB8AC3E}">
        <p14:creationId xmlns:p14="http://schemas.microsoft.com/office/powerpoint/2010/main" val="2891099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8C68-3AEE-5146-9470-5BC36B2B64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BF3E06-EB7E-6A4F-8D90-EB4D53BE9E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EE86-D939-41F3-9BDD-DAE8FFC6E9D1}"/>
              </a:ext>
            </a:extLst>
          </p:cNvPr>
          <p:cNvSpPr>
            <a:spLocks noGrp="1"/>
          </p:cNvSpPr>
          <p:nvPr>
            <p:ph type="dt" sz="half" idx="10"/>
          </p:nvPr>
        </p:nvSpPr>
        <p:spPr/>
        <p:txBody>
          <a:bodyPr/>
          <a:lstStyle>
            <a:lvl1pPr>
              <a:defRPr/>
            </a:lvl1pPr>
          </a:lstStyle>
          <a:p>
            <a:pPr>
              <a:defRPr/>
            </a:pPr>
            <a:fld id="{E5F7658A-B2F3-43D9-BA83-5A9E949421A3}" type="datetimeFigureOut">
              <a:rPr lang="en-US"/>
              <a:pPr>
                <a:defRPr/>
              </a:pPr>
              <a:t>9/7/2020</a:t>
            </a:fld>
            <a:endParaRPr lang="en-US"/>
          </a:p>
        </p:txBody>
      </p:sp>
      <p:sp>
        <p:nvSpPr>
          <p:cNvPr id="5" name="Footer Placeholder 4">
            <a:extLst>
              <a:ext uri="{FF2B5EF4-FFF2-40B4-BE49-F238E27FC236}">
                <a16:creationId xmlns:a16="http://schemas.microsoft.com/office/drawing/2014/main" id="{AFE314D6-CED0-4C7C-81E4-400460CE7F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B6172D-4995-4BB1-A878-02176EA7EF0D}"/>
              </a:ext>
            </a:extLst>
          </p:cNvPr>
          <p:cNvSpPr>
            <a:spLocks noGrp="1"/>
          </p:cNvSpPr>
          <p:nvPr>
            <p:ph type="sldNum" sz="quarter" idx="12"/>
          </p:nvPr>
        </p:nvSpPr>
        <p:spPr/>
        <p:txBody>
          <a:bodyPr/>
          <a:lstStyle>
            <a:lvl1pPr>
              <a:defRPr/>
            </a:lvl1pPr>
          </a:lstStyle>
          <a:p>
            <a:fld id="{9A20341D-F9E5-4C68-A6EA-895A71B36A0D}" type="slidenum">
              <a:rPr lang="en-US" altLang="en-US"/>
              <a:pPr/>
              <a:t>‹#›</a:t>
            </a:fld>
            <a:endParaRPr lang="en-US" altLang="en-US"/>
          </a:p>
        </p:txBody>
      </p:sp>
    </p:spTree>
    <p:extLst>
      <p:ext uri="{BB962C8B-B14F-4D97-AF65-F5344CB8AC3E}">
        <p14:creationId xmlns:p14="http://schemas.microsoft.com/office/powerpoint/2010/main" val="581901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262E-77B0-D74E-A033-92FFCDD1C2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2470FB-687A-6E4A-B7F4-60D0367784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0F4C34-E586-40A6-A764-CC6334DFC52F}"/>
              </a:ext>
            </a:extLst>
          </p:cNvPr>
          <p:cNvSpPr>
            <a:spLocks noGrp="1"/>
          </p:cNvSpPr>
          <p:nvPr>
            <p:ph type="dt" sz="half" idx="10"/>
          </p:nvPr>
        </p:nvSpPr>
        <p:spPr/>
        <p:txBody>
          <a:bodyPr/>
          <a:lstStyle>
            <a:lvl1pPr>
              <a:defRPr/>
            </a:lvl1pPr>
          </a:lstStyle>
          <a:p>
            <a:pPr>
              <a:defRPr/>
            </a:pPr>
            <a:fld id="{8F88EE48-B6C2-41E7-B3CC-E20D4D2766B4}" type="datetimeFigureOut">
              <a:rPr lang="en-US"/>
              <a:pPr>
                <a:defRPr/>
              </a:pPr>
              <a:t>9/7/2020</a:t>
            </a:fld>
            <a:endParaRPr lang="en-US"/>
          </a:p>
        </p:txBody>
      </p:sp>
      <p:sp>
        <p:nvSpPr>
          <p:cNvPr id="5" name="Footer Placeholder 4">
            <a:extLst>
              <a:ext uri="{FF2B5EF4-FFF2-40B4-BE49-F238E27FC236}">
                <a16:creationId xmlns:a16="http://schemas.microsoft.com/office/drawing/2014/main" id="{C9B386A8-E925-4124-B68E-7094A57927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07D088-D5F4-4B19-959C-B8CAC1073F5A}"/>
              </a:ext>
            </a:extLst>
          </p:cNvPr>
          <p:cNvSpPr>
            <a:spLocks noGrp="1"/>
          </p:cNvSpPr>
          <p:nvPr>
            <p:ph type="sldNum" sz="quarter" idx="12"/>
          </p:nvPr>
        </p:nvSpPr>
        <p:spPr/>
        <p:txBody>
          <a:bodyPr/>
          <a:lstStyle>
            <a:lvl1pPr>
              <a:defRPr/>
            </a:lvl1pPr>
          </a:lstStyle>
          <a:p>
            <a:fld id="{D7F31B21-7B9B-48FD-B568-31E12161AAC5}" type="slidenum">
              <a:rPr lang="en-US" altLang="en-US"/>
              <a:pPr/>
              <a:t>‹#›</a:t>
            </a:fld>
            <a:endParaRPr lang="en-US" altLang="en-US"/>
          </a:p>
        </p:txBody>
      </p:sp>
    </p:spTree>
    <p:extLst>
      <p:ext uri="{BB962C8B-B14F-4D97-AF65-F5344CB8AC3E}">
        <p14:creationId xmlns:p14="http://schemas.microsoft.com/office/powerpoint/2010/main" val="147478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982E-AAF1-7946-964A-7BE8298B5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9CEB22-8DDA-E84B-A486-1AD808B99A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D8CA83-1908-E54B-BC0E-95DD1404D6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D5D8D9-A6C8-4ED0-9DD0-6D2E31FD627E}"/>
              </a:ext>
            </a:extLst>
          </p:cNvPr>
          <p:cNvSpPr>
            <a:spLocks noGrp="1"/>
          </p:cNvSpPr>
          <p:nvPr>
            <p:ph type="dt" sz="half" idx="10"/>
          </p:nvPr>
        </p:nvSpPr>
        <p:spPr/>
        <p:txBody>
          <a:bodyPr/>
          <a:lstStyle>
            <a:lvl1pPr>
              <a:defRPr/>
            </a:lvl1pPr>
          </a:lstStyle>
          <a:p>
            <a:pPr>
              <a:defRPr/>
            </a:pPr>
            <a:fld id="{1C6D2F50-CD31-472A-AF34-2CB7A6F49A47}" type="datetimeFigureOut">
              <a:rPr lang="en-US"/>
              <a:pPr>
                <a:defRPr/>
              </a:pPr>
              <a:t>9/7/2020</a:t>
            </a:fld>
            <a:endParaRPr lang="en-US"/>
          </a:p>
        </p:txBody>
      </p:sp>
      <p:sp>
        <p:nvSpPr>
          <p:cNvPr id="6" name="Footer Placeholder 4">
            <a:extLst>
              <a:ext uri="{FF2B5EF4-FFF2-40B4-BE49-F238E27FC236}">
                <a16:creationId xmlns:a16="http://schemas.microsoft.com/office/drawing/2014/main" id="{C59F1181-0C1C-4A83-ACFE-9ABA280F5E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90B25A-964E-4668-986C-8AF2DEE717A0}"/>
              </a:ext>
            </a:extLst>
          </p:cNvPr>
          <p:cNvSpPr>
            <a:spLocks noGrp="1"/>
          </p:cNvSpPr>
          <p:nvPr>
            <p:ph type="sldNum" sz="quarter" idx="12"/>
          </p:nvPr>
        </p:nvSpPr>
        <p:spPr/>
        <p:txBody>
          <a:bodyPr/>
          <a:lstStyle>
            <a:lvl1pPr>
              <a:defRPr/>
            </a:lvl1pPr>
          </a:lstStyle>
          <a:p>
            <a:fld id="{E6002799-4DEC-40F6-95EF-C92916776DBB}" type="slidenum">
              <a:rPr lang="en-US" altLang="en-US"/>
              <a:pPr/>
              <a:t>‹#›</a:t>
            </a:fld>
            <a:endParaRPr lang="en-US" altLang="en-US"/>
          </a:p>
        </p:txBody>
      </p:sp>
    </p:spTree>
    <p:extLst>
      <p:ext uri="{BB962C8B-B14F-4D97-AF65-F5344CB8AC3E}">
        <p14:creationId xmlns:p14="http://schemas.microsoft.com/office/powerpoint/2010/main" val="353411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7987-16BE-2843-ABAF-FFC72F226B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DEF080-626F-1B4A-8BBE-0E9438BE0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0C25B8-99D8-D14C-8ED4-18FA9D275F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89293E-6FF8-2C4B-88E0-17EEC27835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03DF46-10C7-FF4C-91A6-5BA6F72D2F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3274744-A022-461E-ABA2-2B3369910CC3}"/>
              </a:ext>
            </a:extLst>
          </p:cNvPr>
          <p:cNvSpPr>
            <a:spLocks noGrp="1"/>
          </p:cNvSpPr>
          <p:nvPr>
            <p:ph type="dt" sz="half" idx="10"/>
          </p:nvPr>
        </p:nvSpPr>
        <p:spPr/>
        <p:txBody>
          <a:bodyPr/>
          <a:lstStyle>
            <a:lvl1pPr>
              <a:defRPr/>
            </a:lvl1pPr>
          </a:lstStyle>
          <a:p>
            <a:pPr>
              <a:defRPr/>
            </a:pPr>
            <a:fld id="{0BBD0C46-4AFB-48B5-83FF-6A8487338B0A}" type="datetimeFigureOut">
              <a:rPr lang="en-US"/>
              <a:pPr>
                <a:defRPr/>
              </a:pPr>
              <a:t>9/7/2020</a:t>
            </a:fld>
            <a:endParaRPr lang="en-US"/>
          </a:p>
        </p:txBody>
      </p:sp>
      <p:sp>
        <p:nvSpPr>
          <p:cNvPr id="8" name="Footer Placeholder 4">
            <a:extLst>
              <a:ext uri="{FF2B5EF4-FFF2-40B4-BE49-F238E27FC236}">
                <a16:creationId xmlns:a16="http://schemas.microsoft.com/office/drawing/2014/main" id="{E0D57A8E-4A33-4BAA-9343-7C55EA786F1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5ECEB16-5DA1-4012-8D2B-37894473EE0A}"/>
              </a:ext>
            </a:extLst>
          </p:cNvPr>
          <p:cNvSpPr>
            <a:spLocks noGrp="1"/>
          </p:cNvSpPr>
          <p:nvPr>
            <p:ph type="sldNum" sz="quarter" idx="12"/>
          </p:nvPr>
        </p:nvSpPr>
        <p:spPr/>
        <p:txBody>
          <a:bodyPr/>
          <a:lstStyle>
            <a:lvl1pPr>
              <a:defRPr/>
            </a:lvl1pPr>
          </a:lstStyle>
          <a:p>
            <a:fld id="{F3E707B3-6001-429C-8FD5-01135E1A9EB7}" type="slidenum">
              <a:rPr lang="en-US" altLang="en-US"/>
              <a:pPr/>
              <a:t>‹#›</a:t>
            </a:fld>
            <a:endParaRPr lang="en-US" altLang="en-US"/>
          </a:p>
        </p:txBody>
      </p:sp>
    </p:spTree>
    <p:extLst>
      <p:ext uri="{BB962C8B-B14F-4D97-AF65-F5344CB8AC3E}">
        <p14:creationId xmlns:p14="http://schemas.microsoft.com/office/powerpoint/2010/main" val="2123591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B592-13F0-5642-AB30-07A0A73B593A}"/>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6D5C39C-D8AC-4E38-BCF3-CD2D5B77AB54}"/>
              </a:ext>
            </a:extLst>
          </p:cNvPr>
          <p:cNvSpPr>
            <a:spLocks noGrp="1"/>
          </p:cNvSpPr>
          <p:nvPr>
            <p:ph type="dt" sz="half" idx="10"/>
          </p:nvPr>
        </p:nvSpPr>
        <p:spPr/>
        <p:txBody>
          <a:bodyPr/>
          <a:lstStyle>
            <a:lvl1pPr>
              <a:defRPr/>
            </a:lvl1pPr>
          </a:lstStyle>
          <a:p>
            <a:pPr>
              <a:defRPr/>
            </a:pPr>
            <a:fld id="{80EFC913-DA09-44E3-A339-ED6E7F787A65}" type="datetimeFigureOut">
              <a:rPr lang="en-US"/>
              <a:pPr>
                <a:defRPr/>
              </a:pPr>
              <a:t>9/7/2020</a:t>
            </a:fld>
            <a:endParaRPr lang="en-US"/>
          </a:p>
        </p:txBody>
      </p:sp>
      <p:sp>
        <p:nvSpPr>
          <p:cNvPr id="4" name="Footer Placeholder 4">
            <a:extLst>
              <a:ext uri="{FF2B5EF4-FFF2-40B4-BE49-F238E27FC236}">
                <a16:creationId xmlns:a16="http://schemas.microsoft.com/office/drawing/2014/main" id="{46A18B78-E46F-43C6-8787-900AADF06DC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4E05873-3C2B-4AA0-B51F-1A5A177C0F69}"/>
              </a:ext>
            </a:extLst>
          </p:cNvPr>
          <p:cNvSpPr>
            <a:spLocks noGrp="1"/>
          </p:cNvSpPr>
          <p:nvPr>
            <p:ph type="sldNum" sz="quarter" idx="12"/>
          </p:nvPr>
        </p:nvSpPr>
        <p:spPr/>
        <p:txBody>
          <a:bodyPr/>
          <a:lstStyle>
            <a:lvl1pPr>
              <a:defRPr/>
            </a:lvl1pPr>
          </a:lstStyle>
          <a:p>
            <a:fld id="{58C7B243-0131-40D8-9B55-EAD594831EC3}" type="slidenum">
              <a:rPr lang="en-US" altLang="en-US"/>
              <a:pPr/>
              <a:t>‹#›</a:t>
            </a:fld>
            <a:endParaRPr lang="en-US" altLang="en-US"/>
          </a:p>
        </p:txBody>
      </p:sp>
    </p:spTree>
    <p:extLst>
      <p:ext uri="{BB962C8B-B14F-4D97-AF65-F5344CB8AC3E}">
        <p14:creationId xmlns:p14="http://schemas.microsoft.com/office/powerpoint/2010/main" val="316183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70FE3F-D9E2-49AB-9100-45A5E69F023E}"/>
              </a:ext>
            </a:extLst>
          </p:cNvPr>
          <p:cNvSpPr>
            <a:spLocks noGrp="1"/>
          </p:cNvSpPr>
          <p:nvPr>
            <p:ph type="dt" sz="half" idx="10"/>
          </p:nvPr>
        </p:nvSpPr>
        <p:spPr/>
        <p:txBody>
          <a:bodyPr/>
          <a:lstStyle>
            <a:lvl1pPr>
              <a:defRPr/>
            </a:lvl1pPr>
          </a:lstStyle>
          <a:p>
            <a:pPr>
              <a:defRPr/>
            </a:pPr>
            <a:fld id="{957A0033-4CFA-4880-8D4B-57C3F45BE8BC}" type="datetimeFigureOut">
              <a:rPr lang="en-US"/>
              <a:pPr>
                <a:defRPr/>
              </a:pPr>
              <a:t>9/7/2020</a:t>
            </a:fld>
            <a:endParaRPr lang="en-US"/>
          </a:p>
        </p:txBody>
      </p:sp>
      <p:sp>
        <p:nvSpPr>
          <p:cNvPr id="3" name="Footer Placeholder 4">
            <a:extLst>
              <a:ext uri="{FF2B5EF4-FFF2-40B4-BE49-F238E27FC236}">
                <a16:creationId xmlns:a16="http://schemas.microsoft.com/office/drawing/2014/main" id="{E13662EE-97D0-42C4-8E54-94E092E5DF3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C868755-6385-489A-AEC4-EED0E950F9F3}"/>
              </a:ext>
            </a:extLst>
          </p:cNvPr>
          <p:cNvSpPr>
            <a:spLocks noGrp="1"/>
          </p:cNvSpPr>
          <p:nvPr>
            <p:ph type="sldNum" sz="quarter" idx="12"/>
          </p:nvPr>
        </p:nvSpPr>
        <p:spPr/>
        <p:txBody>
          <a:bodyPr/>
          <a:lstStyle>
            <a:lvl1pPr>
              <a:defRPr/>
            </a:lvl1pPr>
          </a:lstStyle>
          <a:p>
            <a:fld id="{7888AD31-0A6F-4DEF-834D-4F75A420FF03}" type="slidenum">
              <a:rPr lang="en-US" altLang="en-US"/>
              <a:pPr/>
              <a:t>‹#›</a:t>
            </a:fld>
            <a:endParaRPr lang="en-US" altLang="en-US"/>
          </a:p>
        </p:txBody>
      </p:sp>
    </p:spTree>
    <p:extLst>
      <p:ext uri="{BB962C8B-B14F-4D97-AF65-F5344CB8AC3E}">
        <p14:creationId xmlns:p14="http://schemas.microsoft.com/office/powerpoint/2010/main" val="303222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EEAA4-6A05-C642-A8C2-EFD1A2679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DA0B56-828A-6440-91C6-75E31144C6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D24E4D-BEA4-8C42-A787-7F1EFAD8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36DD8A5-AED0-4D21-A58B-AE60D35C3F83}"/>
              </a:ext>
            </a:extLst>
          </p:cNvPr>
          <p:cNvSpPr>
            <a:spLocks noGrp="1"/>
          </p:cNvSpPr>
          <p:nvPr>
            <p:ph type="dt" sz="half" idx="10"/>
          </p:nvPr>
        </p:nvSpPr>
        <p:spPr/>
        <p:txBody>
          <a:bodyPr/>
          <a:lstStyle>
            <a:lvl1pPr>
              <a:defRPr/>
            </a:lvl1pPr>
          </a:lstStyle>
          <a:p>
            <a:pPr>
              <a:defRPr/>
            </a:pPr>
            <a:fld id="{C5BFCDC4-B2E5-4933-AFB1-45A65A5A1B5F}" type="datetimeFigureOut">
              <a:rPr lang="en-US"/>
              <a:pPr>
                <a:defRPr/>
              </a:pPr>
              <a:t>9/7/2020</a:t>
            </a:fld>
            <a:endParaRPr lang="en-US"/>
          </a:p>
        </p:txBody>
      </p:sp>
      <p:sp>
        <p:nvSpPr>
          <p:cNvPr id="6" name="Footer Placeholder 4">
            <a:extLst>
              <a:ext uri="{FF2B5EF4-FFF2-40B4-BE49-F238E27FC236}">
                <a16:creationId xmlns:a16="http://schemas.microsoft.com/office/drawing/2014/main" id="{5CC1F018-4BC9-4D26-9CC9-2795CBA314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8989B0-29A2-45C0-8A2D-7E657B9ADB29}"/>
              </a:ext>
            </a:extLst>
          </p:cNvPr>
          <p:cNvSpPr>
            <a:spLocks noGrp="1"/>
          </p:cNvSpPr>
          <p:nvPr>
            <p:ph type="sldNum" sz="quarter" idx="12"/>
          </p:nvPr>
        </p:nvSpPr>
        <p:spPr/>
        <p:txBody>
          <a:bodyPr/>
          <a:lstStyle>
            <a:lvl1pPr>
              <a:defRPr/>
            </a:lvl1pPr>
          </a:lstStyle>
          <a:p>
            <a:fld id="{2973A109-B1F7-4159-A799-A31D01166F9C}" type="slidenum">
              <a:rPr lang="en-US" altLang="en-US"/>
              <a:pPr/>
              <a:t>‹#›</a:t>
            </a:fld>
            <a:endParaRPr lang="en-US" altLang="en-US"/>
          </a:p>
        </p:txBody>
      </p:sp>
    </p:spTree>
    <p:extLst>
      <p:ext uri="{BB962C8B-B14F-4D97-AF65-F5344CB8AC3E}">
        <p14:creationId xmlns:p14="http://schemas.microsoft.com/office/powerpoint/2010/main" val="213642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537B-C8BE-C84B-9326-33B961412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1095B-5B8D-A145-86D6-85F773240C71}"/>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0B6EFB3D-2883-2E47-A123-6D134209B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7FEE22C-7515-4C83-A276-72B22B370B4E}"/>
              </a:ext>
            </a:extLst>
          </p:cNvPr>
          <p:cNvSpPr>
            <a:spLocks noGrp="1"/>
          </p:cNvSpPr>
          <p:nvPr>
            <p:ph type="dt" sz="half" idx="10"/>
          </p:nvPr>
        </p:nvSpPr>
        <p:spPr/>
        <p:txBody>
          <a:bodyPr/>
          <a:lstStyle>
            <a:lvl1pPr>
              <a:defRPr/>
            </a:lvl1pPr>
          </a:lstStyle>
          <a:p>
            <a:pPr>
              <a:defRPr/>
            </a:pPr>
            <a:fld id="{8D4DFFC4-4EF0-46B6-8C8F-6926D2EC402E}" type="datetimeFigureOut">
              <a:rPr lang="en-US"/>
              <a:pPr>
                <a:defRPr/>
              </a:pPr>
              <a:t>9/7/2020</a:t>
            </a:fld>
            <a:endParaRPr lang="en-US"/>
          </a:p>
        </p:txBody>
      </p:sp>
      <p:sp>
        <p:nvSpPr>
          <p:cNvPr id="6" name="Footer Placeholder 4">
            <a:extLst>
              <a:ext uri="{FF2B5EF4-FFF2-40B4-BE49-F238E27FC236}">
                <a16:creationId xmlns:a16="http://schemas.microsoft.com/office/drawing/2014/main" id="{63BB8D09-D79A-41A7-ACBE-1905CFBE56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8CCB0C-28A7-4628-B4F7-C31C277B0134}"/>
              </a:ext>
            </a:extLst>
          </p:cNvPr>
          <p:cNvSpPr>
            <a:spLocks noGrp="1"/>
          </p:cNvSpPr>
          <p:nvPr>
            <p:ph type="sldNum" sz="quarter" idx="12"/>
          </p:nvPr>
        </p:nvSpPr>
        <p:spPr/>
        <p:txBody>
          <a:bodyPr/>
          <a:lstStyle>
            <a:lvl1pPr>
              <a:defRPr/>
            </a:lvl1pPr>
          </a:lstStyle>
          <a:p>
            <a:fld id="{264B6926-84C8-4692-AEDB-A70D8A362393}" type="slidenum">
              <a:rPr lang="en-US" altLang="en-US"/>
              <a:pPr/>
              <a:t>‹#›</a:t>
            </a:fld>
            <a:endParaRPr lang="en-US" altLang="en-US"/>
          </a:p>
        </p:txBody>
      </p:sp>
    </p:spTree>
    <p:extLst>
      <p:ext uri="{BB962C8B-B14F-4D97-AF65-F5344CB8AC3E}">
        <p14:creationId xmlns:p14="http://schemas.microsoft.com/office/powerpoint/2010/main" val="260990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A579A2-7C00-4818-BF39-36A10F28DFA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23702A5-C291-4A20-B48D-7D46792376F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C722013-8B95-524F-A6C5-AB0787CD54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8A2AA58-77E9-44FA-88C8-60D2B40BC9D1}" type="datetimeFigureOut">
              <a:rPr lang="en-US"/>
              <a:pPr>
                <a:defRPr/>
              </a:pPr>
              <a:t>9/7/2020</a:t>
            </a:fld>
            <a:endParaRPr lang="en-US"/>
          </a:p>
        </p:txBody>
      </p:sp>
      <p:sp>
        <p:nvSpPr>
          <p:cNvPr id="5" name="Footer Placeholder 4">
            <a:extLst>
              <a:ext uri="{FF2B5EF4-FFF2-40B4-BE49-F238E27FC236}">
                <a16:creationId xmlns:a16="http://schemas.microsoft.com/office/drawing/2014/main" id="{AAA58DAF-8569-BF46-BD63-2E6886754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4CD43AF-F79B-F94B-8172-002FD948EBB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CCCB878-827F-43B9-94D2-F2BC9A1E071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6B9B7A18-1A86-46F6-970A-0BA630E7C3B3}"/>
              </a:ext>
            </a:extLst>
          </p:cNvPr>
          <p:cNvSpPr>
            <a:spLocks noGrp="1" noChangeArrowheads="1"/>
          </p:cNvSpPr>
          <p:nvPr>
            <p:ph type="ctrTitle"/>
          </p:nvPr>
        </p:nvSpPr>
        <p:spPr>
          <a:xfrm>
            <a:off x="1524000" y="1122363"/>
            <a:ext cx="9144000" cy="1003300"/>
          </a:xfrm>
        </p:spPr>
        <p:txBody>
          <a:bodyPr/>
          <a:lstStyle/>
          <a:p>
            <a:r>
              <a:rPr lang="en-US" altLang="en-US">
                <a:solidFill>
                  <a:srgbClr val="C00000"/>
                </a:solidFill>
                <a:latin typeface="Times New Roman" panose="02020603050405020304" pitchFamily="18" charset="0"/>
                <a:cs typeface="Times New Roman" panose="02020603050405020304" pitchFamily="18" charset="0"/>
              </a:rPr>
              <a:t>The 13 Colonies </a:t>
            </a:r>
          </a:p>
        </p:txBody>
      </p:sp>
      <p:sp>
        <p:nvSpPr>
          <p:cNvPr id="2051" name="Subtitle 2">
            <a:extLst>
              <a:ext uri="{FF2B5EF4-FFF2-40B4-BE49-F238E27FC236}">
                <a16:creationId xmlns:a16="http://schemas.microsoft.com/office/drawing/2014/main" id="{4A597D2B-0FCD-4EAC-A4FC-6D5732C370EE}"/>
              </a:ext>
            </a:extLst>
          </p:cNvPr>
          <p:cNvSpPr>
            <a:spLocks noGrp="1" noChangeArrowheads="1"/>
          </p:cNvSpPr>
          <p:nvPr>
            <p:ph type="subTitle" idx="1"/>
          </p:nvPr>
        </p:nvSpPr>
        <p:spPr>
          <a:xfrm>
            <a:off x="1524000" y="5003800"/>
            <a:ext cx="9144000" cy="785813"/>
          </a:xfrm>
        </p:spPr>
        <p:txBody>
          <a:bodyPr/>
          <a:lstStyle/>
          <a:p>
            <a:r>
              <a:rPr lang="en-US" altLang="en-US" b="1">
                <a:solidFill>
                  <a:srgbClr val="FFFF00"/>
                </a:solidFill>
                <a:latin typeface="Times New Roman" panose="02020603050405020304" pitchFamily="18" charset="0"/>
                <a:cs typeface="Times New Roman" panose="02020603050405020304" pitchFamily="18" charset="0"/>
              </a:rPr>
              <a:t>The Costs of Victory &amp; Ownership: Revolution Stirs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1BFFED70-CA34-487A-B025-AB6693F7722F}"/>
              </a:ext>
            </a:extLst>
          </p:cNvPr>
          <p:cNvSpPr>
            <a:spLocks noGrp="1" noChangeArrowheads="1"/>
          </p:cNvSpPr>
          <p:nvPr>
            <p:ph type="title"/>
          </p:nvPr>
        </p:nvSpPr>
        <p:spPr/>
        <p:txBody>
          <a:bodyPr/>
          <a:lstStyle/>
          <a:p>
            <a:pPr algn="ctr"/>
            <a:r>
              <a:rPr lang="en-US" altLang="en-US">
                <a:solidFill>
                  <a:srgbClr val="7030A0"/>
                </a:solidFill>
                <a:latin typeface="Times New Roman" panose="02020603050405020304" pitchFamily="18" charset="0"/>
                <a:cs typeface="Times New Roman" panose="02020603050405020304" pitchFamily="18" charset="0"/>
              </a:rPr>
              <a:t>The Colonists’ Response</a:t>
            </a:r>
          </a:p>
        </p:txBody>
      </p:sp>
      <p:sp>
        <p:nvSpPr>
          <p:cNvPr id="11266" name="Text Placeholder 3">
            <a:extLst>
              <a:ext uri="{FF2B5EF4-FFF2-40B4-BE49-F238E27FC236}">
                <a16:creationId xmlns:a16="http://schemas.microsoft.com/office/drawing/2014/main" id="{072697B2-5CA8-47C2-BDB8-F9F1F3D35387}"/>
              </a:ext>
            </a:extLst>
          </p:cNvPr>
          <p:cNvSpPr>
            <a:spLocks noGrp="1" noChangeArrowheads="1"/>
          </p:cNvSpPr>
          <p:nvPr>
            <p:ph type="body" idx="1"/>
          </p:nvPr>
        </p:nvSpPr>
        <p:spPr/>
        <p:txBody>
          <a:bodyPr/>
          <a:lstStyle/>
          <a:p>
            <a:pPr algn="r"/>
            <a:r>
              <a:rPr lang="en-US" altLang="en-US" b="0">
                <a:latin typeface="Times New Roman" panose="02020603050405020304" pitchFamily="18" charset="0"/>
                <a:cs typeface="Times New Roman" panose="02020603050405020304" pitchFamily="18" charset="0"/>
              </a:rPr>
              <a:t>Boston Massacre (1770)	</a:t>
            </a:r>
            <a:r>
              <a:rPr lang="en-US" altLang="en-US"/>
              <a:t>	</a:t>
            </a:r>
          </a:p>
        </p:txBody>
      </p:sp>
      <p:pic>
        <p:nvPicPr>
          <p:cNvPr id="11267" name="Content Placeholder 8">
            <a:extLst>
              <a:ext uri="{FF2B5EF4-FFF2-40B4-BE49-F238E27FC236}">
                <a16:creationId xmlns:a16="http://schemas.microsoft.com/office/drawing/2014/main" id="{7A2D64FD-A0A7-4D55-92C9-BABC901C32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54088" y="2505075"/>
            <a:ext cx="4929187" cy="3684588"/>
          </a:xfrm>
        </p:spPr>
      </p:pic>
      <p:sp>
        <p:nvSpPr>
          <p:cNvPr id="11268" name="Text Placeholder 5">
            <a:extLst>
              <a:ext uri="{FF2B5EF4-FFF2-40B4-BE49-F238E27FC236}">
                <a16:creationId xmlns:a16="http://schemas.microsoft.com/office/drawing/2014/main" id="{3AA878BB-935A-433A-8AB0-8490200A548C}"/>
              </a:ext>
            </a:extLst>
          </p:cNvPr>
          <p:cNvSpPr>
            <a:spLocks noGrp="1" noChangeArrowheads="1"/>
          </p:cNvSpPr>
          <p:nvPr>
            <p:ph type="body" sz="quarter" idx="3"/>
          </p:nvPr>
        </p:nvSpPr>
        <p:spPr/>
        <p:txBody>
          <a:bodyPr/>
          <a:lstStyle/>
          <a:p>
            <a:pPr algn="ctr"/>
            <a:r>
              <a:rPr lang="en-US" altLang="en-US" b="0">
                <a:latin typeface="Times New Roman" panose="02020603050405020304" pitchFamily="18" charset="0"/>
                <a:cs typeface="Times New Roman" panose="02020603050405020304" pitchFamily="18" charset="0"/>
              </a:rPr>
              <a:t>Boston Tea Party (1773)</a:t>
            </a:r>
          </a:p>
        </p:txBody>
      </p:sp>
      <p:pic>
        <p:nvPicPr>
          <p:cNvPr id="11269" name="Content Placeholder 10">
            <a:extLst>
              <a:ext uri="{FF2B5EF4-FFF2-40B4-BE49-F238E27FC236}">
                <a16:creationId xmlns:a16="http://schemas.microsoft.com/office/drawing/2014/main" id="{645A878B-8FB3-4C92-B5FF-3FC4D6B6803E}"/>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12">
            <a:extLst>
              <a:ext uri="{FF2B5EF4-FFF2-40B4-BE49-F238E27FC236}">
                <a16:creationId xmlns:a16="http://schemas.microsoft.com/office/drawing/2014/main" id="{EAB47296-B988-4022-AC5F-A71EBBE634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188"/>
            <a:ext cx="3360738" cy="187801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14">
            <a:extLst>
              <a:ext uri="{FF2B5EF4-FFF2-40B4-BE49-F238E27FC236}">
                <a16:creationId xmlns:a16="http://schemas.microsoft.com/office/drawing/2014/main" id="{D6B95BF7-021E-4FCF-88EA-BABA5B352D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5488" y="103188"/>
            <a:ext cx="8926512" cy="6651625"/>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16">
            <a:extLst>
              <a:ext uri="{FF2B5EF4-FFF2-40B4-BE49-F238E27FC236}">
                <a16:creationId xmlns:a16="http://schemas.microsoft.com/office/drawing/2014/main" id="{FDFFBE18-AA11-44A5-B0C6-99940D64AE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246563"/>
            <a:ext cx="3265488" cy="2508250"/>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18">
            <a:extLst>
              <a:ext uri="{FF2B5EF4-FFF2-40B4-BE49-F238E27FC236}">
                <a16:creationId xmlns:a16="http://schemas.microsoft.com/office/drawing/2014/main" id="{DC8631E6-F9EC-44E8-A4C7-E71AE7B308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084388"/>
            <a:ext cx="3265488" cy="2058987"/>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26821ED0-33C7-4EBB-9CA8-545F0AEEE4A9}"/>
              </a:ext>
            </a:extLst>
          </p:cNvPr>
          <p:cNvSpPr>
            <a:spLocks noGrp="1" noChangeArrowheads="1"/>
          </p:cNvSpPr>
          <p:nvPr>
            <p:ph type="title"/>
          </p:nvPr>
        </p:nvSpPr>
        <p:spPr/>
        <p:txBody>
          <a:bodyPr/>
          <a:lstStyle/>
          <a:p>
            <a:pPr algn="ctr"/>
            <a:r>
              <a:rPr lang="en-US" altLang="en-US">
                <a:solidFill>
                  <a:srgbClr val="7030A0"/>
                </a:solidFill>
                <a:latin typeface="Times New Roman" panose="02020603050405020304" pitchFamily="18" charset="0"/>
                <a:cs typeface="Times New Roman" panose="02020603050405020304" pitchFamily="18" charset="0"/>
              </a:rPr>
              <a:t>The First Continental Congress (1774)</a:t>
            </a:r>
          </a:p>
        </p:txBody>
      </p:sp>
      <p:pic>
        <p:nvPicPr>
          <p:cNvPr id="13314" name="Content Placeholder 8">
            <a:extLst>
              <a:ext uri="{FF2B5EF4-FFF2-40B4-BE49-F238E27FC236}">
                <a16:creationId xmlns:a16="http://schemas.microsoft.com/office/drawing/2014/main" id="{32028452-9592-4AD6-9499-D5D2D42316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82925" y="1825625"/>
            <a:ext cx="6026150" cy="4351338"/>
          </a:xfrm>
        </p:spPr>
      </p:pic>
      <p:sp>
        <p:nvSpPr>
          <p:cNvPr id="13315" name="TextBox 9">
            <a:extLst>
              <a:ext uri="{FF2B5EF4-FFF2-40B4-BE49-F238E27FC236}">
                <a16:creationId xmlns:a16="http://schemas.microsoft.com/office/drawing/2014/main" id="{589F8659-6408-43A7-BA04-9F1F445AC84D}"/>
              </a:ext>
            </a:extLst>
          </p:cNvPr>
          <p:cNvSpPr txBox="1">
            <a:spLocks noChangeArrowheads="1"/>
          </p:cNvSpPr>
          <p:nvPr/>
        </p:nvSpPr>
        <p:spPr bwMode="auto">
          <a:xfrm>
            <a:off x="581025" y="2570163"/>
            <a:ext cx="2014538" cy="2032000"/>
          </a:xfrm>
          <a:prstGeom prst="rect">
            <a:avLst/>
          </a:prstGeom>
          <a:solidFill>
            <a:srgbClr val="FFFF00"/>
          </a:solidFill>
          <a:ln w="19050">
            <a:solidFill>
              <a:srgbClr val="00206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The Governors of 12 out of the 13 Colonies met in September 1774 to discuss their response to British oppression</a:t>
            </a:r>
          </a:p>
        </p:txBody>
      </p:sp>
      <p:sp>
        <p:nvSpPr>
          <p:cNvPr id="13316" name="TextBox 10">
            <a:extLst>
              <a:ext uri="{FF2B5EF4-FFF2-40B4-BE49-F238E27FC236}">
                <a16:creationId xmlns:a16="http://schemas.microsoft.com/office/drawing/2014/main" id="{654FEC61-D08B-43F6-B76B-0EB8D31EE015}"/>
              </a:ext>
            </a:extLst>
          </p:cNvPr>
          <p:cNvSpPr txBox="1">
            <a:spLocks noChangeArrowheads="1"/>
          </p:cNvSpPr>
          <p:nvPr/>
        </p:nvSpPr>
        <p:spPr bwMode="auto">
          <a:xfrm>
            <a:off x="9596438" y="2570163"/>
            <a:ext cx="2014537" cy="1477962"/>
          </a:xfrm>
          <a:prstGeom prst="rect">
            <a:avLst/>
          </a:prstGeom>
          <a:solidFill>
            <a:srgbClr val="FFFF00"/>
          </a:solidFill>
          <a:ln w="19050">
            <a:solidFill>
              <a:srgbClr val="00206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How would this meeting be viewed by King George III and the British Government?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a:extLst>
              <a:ext uri="{FF2B5EF4-FFF2-40B4-BE49-F238E27FC236}">
                <a16:creationId xmlns:a16="http://schemas.microsoft.com/office/drawing/2014/main" id="{C3B43D77-440B-4B10-B6FD-8CDDF920B3CB}"/>
              </a:ext>
            </a:extLst>
          </p:cNvPr>
          <p:cNvSpPr>
            <a:spLocks noGrp="1" noChangeArrowheads="1"/>
          </p:cNvSpPr>
          <p:nvPr>
            <p:ph type="title"/>
          </p:nvPr>
        </p:nvSpPr>
        <p:spPr/>
        <p:txBody>
          <a:bodyPr/>
          <a:lstStyle/>
          <a:p>
            <a:r>
              <a:rPr lang="en-US" altLang="en-US" sz="4000">
                <a:solidFill>
                  <a:srgbClr val="7030A0"/>
                </a:solidFill>
                <a:latin typeface="Times New Roman" panose="02020603050405020304" pitchFamily="18" charset="0"/>
                <a:cs typeface="Times New Roman" panose="02020603050405020304" pitchFamily="18" charset="0"/>
              </a:rPr>
              <a:t>Background to Revolution </a:t>
            </a:r>
          </a:p>
        </p:txBody>
      </p:sp>
      <p:sp>
        <p:nvSpPr>
          <p:cNvPr id="3074" name="Content Placeholder 2">
            <a:extLst>
              <a:ext uri="{FF2B5EF4-FFF2-40B4-BE49-F238E27FC236}">
                <a16:creationId xmlns:a16="http://schemas.microsoft.com/office/drawing/2014/main" id="{DE4608BC-3615-4566-BB37-EC85471D61D1}"/>
              </a:ext>
            </a:extLst>
          </p:cNvPr>
          <p:cNvSpPr>
            <a:spLocks noGrp="1" noChangeArrowheads="1"/>
          </p:cNvSpPr>
          <p:nvPr>
            <p:ph sz="half" idx="1"/>
          </p:nvPr>
        </p:nvSpPr>
        <p:spPr>
          <a:xfrm>
            <a:off x="838200" y="2111375"/>
            <a:ext cx="5181600" cy="4065588"/>
          </a:xfrm>
        </p:spPr>
        <p:txBody>
          <a:bodyPr/>
          <a:lstStyle/>
          <a:p>
            <a:r>
              <a:rPr lang="en-US" altLang="en-US" sz="2000">
                <a:latin typeface="Times New Roman" panose="02020603050405020304" pitchFamily="18" charset="0"/>
                <a:cs typeface="Times New Roman" panose="02020603050405020304" pitchFamily="18" charset="0"/>
              </a:rPr>
              <a:t>1754 – 1763 – French &amp; Indian War </a:t>
            </a:r>
            <a:br>
              <a:rPr lang="en-US" altLang="en-US" sz="2000">
                <a:latin typeface="Times New Roman" panose="02020603050405020304" pitchFamily="18" charset="0"/>
                <a:cs typeface="Times New Roman" panose="02020603050405020304" pitchFamily="18" charset="0"/>
              </a:rPr>
            </a:br>
            <a:r>
              <a:rPr lang="en-US" altLang="en-US" sz="2000">
                <a:latin typeface="Times New Roman" panose="02020603050405020304" pitchFamily="18" charset="0"/>
                <a:cs typeface="Times New Roman" panose="02020603050405020304" pitchFamily="18" charset="0"/>
              </a:rPr>
              <a:t>               </a:t>
            </a:r>
            <a:r>
              <a:rPr lang="en-US" altLang="en-US" sz="1800" i="1">
                <a:latin typeface="Times New Roman" panose="02020603050405020304" pitchFamily="18" charset="0"/>
                <a:cs typeface="Times New Roman" panose="02020603050405020304" pitchFamily="18" charset="0"/>
              </a:rPr>
              <a:t>(part of a global war fought between 			Britain and France)</a:t>
            </a:r>
          </a:p>
          <a:p>
            <a:endParaRPr lang="en-US" altLang="en-US" sz="1800" i="1">
              <a:latin typeface="Times New Roman" panose="02020603050405020304" pitchFamily="18" charset="0"/>
              <a:cs typeface="Times New Roman" panose="02020603050405020304" pitchFamily="18" charset="0"/>
            </a:endParaRPr>
          </a:p>
          <a:p>
            <a:endParaRPr lang="en-US" altLang="en-US" sz="1800" i="1">
              <a:latin typeface="Times New Roman" panose="02020603050405020304" pitchFamily="18" charset="0"/>
              <a:cs typeface="Times New Roman" panose="02020603050405020304" pitchFamily="18" charset="0"/>
            </a:endParaRPr>
          </a:p>
          <a:p>
            <a:r>
              <a:rPr lang="en-US" altLang="en-US" sz="2000">
                <a:latin typeface="Times New Roman" panose="02020603050405020304" pitchFamily="18" charset="0"/>
                <a:cs typeface="Times New Roman" panose="02020603050405020304" pitchFamily="18" charset="0"/>
              </a:rPr>
              <a:t>A dispute erupted over who would control the land surrounding the </a:t>
            </a:r>
            <a:r>
              <a:rPr lang="en-US" altLang="en-US" sz="2000" b="1">
                <a:latin typeface="Times New Roman" panose="02020603050405020304" pitchFamily="18" charset="0"/>
                <a:cs typeface="Times New Roman" panose="02020603050405020304" pitchFamily="18" charset="0"/>
              </a:rPr>
              <a:t>Ohio River </a:t>
            </a:r>
          </a:p>
          <a:p>
            <a:endParaRPr lang="en-US" altLang="en-US" sz="1800" i="1">
              <a:latin typeface="Times New Roman" panose="02020603050405020304" pitchFamily="18" charset="0"/>
              <a:cs typeface="Times New Roman" panose="02020603050405020304" pitchFamily="18" charset="0"/>
            </a:endParaRPr>
          </a:p>
          <a:p>
            <a:endParaRPr lang="en-US" altLang="en-US" sz="1800" i="1">
              <a:latin typeface="Times New Roman" panose="02020603050405020304" pitchFamily="18" charset="0"/>
              <a:cs typeface="Times New Roman" panose="02020603050405020304" pitchFamily="18" charset="0"/>
            </a:endParaRPr>
          </a:p>
          <a:p>
            <a:endParaRPr lang="en-US" altLang="en-US">
              <a:latin typeface="Times New Roman" panose="02020603050405020304" pitchFamily="18" charset="0"/>
              <a:cs typeface="Times New Roman" panose="02020603050405020304" pitchFamily="18" charset="0"/>
            </a:endParaRPr>
          </a:p>
        </p:txBody>
      </p:sp>
      <p:pic>
        <p:nvPicPr>
          <p:cNvPr id="3075" name="Content Placeholder 5">
            <a:extLst>
              <a:ext uri="{FF2B5EF4-FFF2-40B4-BE49-F238E27FC236}">
                <a16:creationId xmlns:a16="http://schemas.microsoft.com/office/drawing/2014/main" id="{46ABDD0F-5E32-4B0A-B016-1356FEF0606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2111375"/>
            <a:ext cx="5573713" cy="4065588"/>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6186A-86BF-C74A-A893-276AA020B4D3}"/>
              </a:ext>
            </a:extLst>
          </p:cNvPr>
          <p:cNvSpPr>
            <a:spLocks noGrp="1"/>
          </p:cNvSpPr>
          <p:nvPr>
            <p:ph type="title"/>
          </p:nvPr>
        </p:nvSpPr>
        <p:spPr>
          <a:xfrm>
            <a:off x="839788" y="457200"/>
            <a:ext cx="3932237" cy="839788"/>
          </a:xfrm>
        </p:spPr>
        <p:txBody>
          <a:bodyPr rtlCol="0">
            <a:normAutofit fontScale="90000"/>
          </a:bodyPr>
          <a:lstStyle/>
          <a:p>
            <a:pPr algn="ctr" fontAlgn="auto">
              <a:spcAft>
                <a:spcPts val="0"/>
              </a:spcAft>
              <a:defRPr/>
            </a:pPr>
            <a:r>
              <a:rPr lang="en-US" b="1" dirty="0">
                <a:latin typeface="Times New Roman" panose="02020603050405020304" pitchFamily="18" charset="0"/>
                <a:cs typeface="Times New Roman" panose="02020603050405020304" pitchFamily="18" charset="0"/>
              </a:rPr>
              <a:t>The Ohio River Valley</a:t>
            </a:r>
          </a:p>
        </p:txBody>
      </p:sp>
      <p:pic>
        <p:nvPicPr>
          <p:cNvPr id="4098" name="Content Placeholder 8">
            <a:extLst>
              <a:ext uri="{FF2B5EF4-FFF2-40B4-BE49-F238E27FC236}">
                <a16:creationId xmlns:a16="http://schemas.microsoft.com/office/drawing/2014/main" id="{257B90E6-8173-41CF-9897-4E84F76C75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33975" y="1296988"/>
            <a:ext cx="6172200" cy="4670425"/>
          </a:xfrm>
        </p:spPr>
      </p:pic>
      <p:sp>
        <p:nvSpPr>
          <p:cNvPr id="4099" name="Text Placeholder 6">
            <a:extLst>
              <a:ext uri="{FF2B5EF4-FFF2-40B4-BE49-F238E27FC236}">
                <a16:creationId xmlns:a16="http://schemas.microsoft.com/office/drawing/2014/main" id="{ACDA5E5E-1150-4B30-8F75-160C6D4C2AA5}"/>
              </a:ext>
            </a:extLst>
          </p:cNvPr>
          <p:cNvSpPr>
            <a:spLocks noGrp="1" noChangeArrowheads="1"/>
          </p:cNvSpPr>
          <p:nvPr>
            <p:ph type="body" sz="half" idx="2"/>
          </p:nvPr>
        </p:nvSpPr>
        <p:spPr>
          <a:xfrm>
            <a:off x="593725" y="1433513"/>
            <a:ext cx="4178300" cy="4435475"/>
          </a:xfrm>
        </p:spPr>
        <p:txBody>
          <a:bodyPr/>
          <a:lstStyle/>
          <a:p>
            <a:pPr marL="285750" indent="-285750">
              <a:lnSpc>
                <a:spcPct val="150000"/>
              </a:lnSpc>
              <a:buFont typeface="Arial" panose="020B0604020202020204" pitchFamily="34" charset="0"/>
              <a:buChar char="•"/>
            </a:pPr>
            <a:r>
              <a:rPr lang="en-US" altLang="en-US" sz="1800">
                <a:latin typeface="Times New Roman" panose="02020603050405020304" pitchFamily="18" charset="0"/>
                <a:cs typeface="Times New Roman" panose="02020603050405020304" pitchFamily="18" charset="0"/>
              </a:rPr>
              <a:t>The land surrounding the Ohio River was critical to both British &amp; French traders and merchants </a:t>
            </a:r>
            <a:br>
              <a:rPr lang="en-US" altLang="en-US" sz="1800">
                <a:latin typeface="Times New Roman" panose="02020603050405020304" pitchFamily="18" charset="0"/>
                <a:cs typeface="Times New Roman" panose="02020603050405020304" pitchFamily="18" charset="0"/>
              </a:rPr>
            </a:br>
            <a:endParaRPr lang="en-US" altLang="en-US" sz="180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en-US" sz="1800">
                <a:latin typeface="Times New Roman" panose="02020603050405020304" pitchFamily="18" charset="0"/>
                <a:cs typeface="Times New Roman" panose="02020603050405020304" pitchFamily="18" charset="0"/>
              </a:rPr>
              <a:t>There were also many disputes surrounding the ownership of the Great Lakes </a:t>
            </a:r>
            <a:br>
              <a:rPr lang="en-US" altLang="en-US" sz="1800">
                <a:latin typeface="Times New Roman" panose="02020603050405020304" pitchFamily="18" charset="0"/>
                <a:cs typeface="Times New Roman" panose="02020603050405020304" pitchFamily="18" charset="0"/>
              </a:rPr>
            </a:br>
            <a:endParaRPr lang="en-US" altLang="en-US" sz="180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en-US" sz="1800">
                <a:latin typeface="Times New Roman" panose="02020603050405020304" pitchFamily="18" charset="0"/>
                <a:cs typeface="Times New Roman" panose="02020603050405020304" pitchFamily="18" charset="0"/>
              </a:rPr>
              <a:t>The French dominated the region with alliances with Native Americans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6788743A-8032-4082-B2BF-3A2D761C0C03}"/>
              </a:ext>
            </a:extLst>
          </p:cNvPr>
          <p:cNvSpPr>
            <a:spLocks noGrp="1" noChangeArrowheads="1"/>
          </p:cNvSpPr>
          <p:nvPr>
            <p:ph type="title"/>
          </p:nvPr>
        </p:nvSpPr>
        <p:spPr/>
        <p:txBody>
          <a:bodyPr/>
          <a:lstStyle/>
          <a:p>
            <a:pPr algn="ctr"/>
            <a:r>
              <a:rPr lang="en-US" altLang="en-US">
                <a:solidFill>
                  <a:srgbClr val="7030A0"/>
                </a:solidFill>
                <a:latin typeface="Times New Roman" panose="02020603050405020304" pitchFamily="18" charset="0"/>
                <a:cs typeface="Times New Roman" panose="02020603050405020304" pitchFamily="18" charset="0"/>
              </a:rPr>
              <a:t>Territorial Outcomes of French &amp; Indian War </a:t>
            </a:r>
          </a:p>
        </p:txBody>
      </p:sp>
      <p:pic>
        <p:nvPicPr>
          <p:cNvPr id="5122" name="Content Placeholder 4">
            <a:extLst>
              <a:ext uri="{FF2B5EF4-FFF2-40B4-BE49-F238E27FC236}">
                <a16:creationId xmlns:a16="http://schemas.microsoft.com/office/drawing/2014/main" id="{9121A92E-8B9E-4277-BC1E-5F0388955E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59125" y="1825625"/>
            <a:ext cx="5873750" cy="4351338"/>
          </a:xfrm>
        </p:spPr>
      </p:pic>
      <p:sp>
        <p:nvSpPr>
          <p:cNvPr id="5123" name="TextBox 5">
            <a:extLst>
              <a:ext uri="{FF2B5EF4-FFF2-40B4-BE49-F238E27FC236}">
                <a16:creationId xmlns:a16="http://schemas.microsoft.com/office/drawing/2014/main" id="{08D55BD4-4D30-46D8-A4B8-6F4733A64176}"/>
              </a:ext>
            </a:extLst>
          </p:cNvPr>
          <p:cNvSpPr txBox="1">
            <a:spLocks noChangeArrowheads="1"/>
          </p:cNvSpPr>
          <p:nvPr/>
        </p:nvSpPr>
        <p:spPr bwMode="auto">
          <a:xfrm>
            <a:off x="838200" y="2800350"/>
            <a:ext cx="1998663" cy="1476375"/>
          </a:xfrm>
          <a:prstGeom prst="rect">
            <a:avLst/>
          </a:prstGeom>
          <a:solidFill>
            <a:srgbClr val="FFFF00"/>
          </a:solidFill>
          <a:ln w="19050">
            <a:solidFill>
              <a:srgbClr val="00206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Who </a:t>
            </a:r>
            <a:r>
              <a:rPr lang="en-US" altLang="en-US" b="1" i="1">
                <a:latin typeface="Times New Roman" panose="02020603050405020304" pitchFamily="18" charset="0"/>
                <a:cs typeface="Times New Roman" panose="02020603050405020304" pitchFamily="18" charset="0"/>
              </a:rPr>
              <a:t>lost</a:t>
            </a:r>
            <a:r>
              <a:rPr lang="en-US" altLang="en-US">
                <a:latin typeface="Times New Roman" panose="02020603050405020304" pitchFamily="18" charset="0"/>
                <a:cs typeface="Times New Roman" panose="02020603050405020304" pitchFamily="18" charset="0"/>
              </a:rPr>
              <a:t> territory and who</a:t>
            </a:r>
            <a:r>
              <a:rPr lang="en-US" altLang="en-US" b="1" i="1">
                <a:latin typeface="Times New Roman" panose="02020603050405020304" pitchFamily="18" charset="0"/>
                <a:cs typeface="Times New Roman" panose="02020603050405020304" pitchFamily="18" charset="0"/>
              </a:rPr>
              <a:t> gained </a:t>
            </a:r>
            <a:r>
              <a:rPr lang="en-US" altLang="en-US">
                <a:latin typeface="Times New Roman" panose="02020603050405020304" pitchFamily="18" charset="0"/>
                <a:cs typeface="Times New Roman" panose="02020603050405020304" pitchFamily="18" charset="0"/>
              </a:rPr>
              <a:t>territory as a result of the Nine Years’ War? </a:t>
            </a:r>
          </a:p>
        </p:txBody>
      </p:sp>
      <p:sp>
        <p:nvSpPr>
          <p:cNvPr id="5124" name="TextBox 6">
            <a:extLst>
              <a:ext uri="{FF2B5EF4-FFF2-40B4-BE49-F238E27FC236}">
                <a16:creationId xmlns:a16="http://schemas.microsoft.com/office/drawing/2014/main" id="{FD1BD788-70C8-41A6-A377-8857D6FB4ABF}"/>
              </a:ext>
            </a:extLst>
          </p:cNvPr>
          <p:cNvSpPr txBox="1">
            <a:spLocks noChangeArrowheads="1"/>
          </p:cNvSpPr>
          <p:nvPr/>
        </p:nvSpPr>
        <p:spPr bwMode="auto">
          <a:xfrm>
            <a:off x="9609138" y="2794000"/>
            <a:ext cx="1744662" cy="1754188"/>
          </a:xfrm>
          <a:prstGeom prst="rect">
            <a:avLst/>
          </a:prstGeom>
          <a:solidFill>
            <a:srgbClr val="FFFF00"/>
          </a:solidFill>
          <a:ln w="19050">
            <a:solidFill>
              <a:srgbClr val="00206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How would this change have affected British policy in the American Colonies?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3">
            <a:extLst>
              <a:ext uri="{FF2B5EF4-FFF2-40B4-BE49-F238E27FC236}">
                <a16:creationId xmlns:a16="http://schemas.microsoft.com/office/drawing/2014/main" id="{58CB7BC8-5118-4F1F-9DE3-C4F31A34957B}"/>
              </a:ext>
            </a:extLst>
          </p:cNvPr>
          <p:cNvSpPr>
            <a:spLocks noGrp="1" noChangeArrowheads="1"/>
          </p:cNvSpPr>
          <p:nvPr>
            <p:ph type="title"/>
          </p:nvPr>
        </p:nvSpPr>
        <p:spPr/>
        <p:txBody>
          <a:bodyPr/>
          <a:lstStyle/>
          <a:p>
            <a:pPr algn="ctr"/>
            <a:r>
              <a:rPr lang="en-US" altLang="en-US" sz="3600">
                <a:solidFill>
                  <a:srgbClr val="7030A0"/>
                </a:solidFill>
                <a:latin typeface="Times New Roman" panose="02020603050405020304" pitchFamily="18" charset="0"/>
                <a:cs typeface="Times New Roman" panose="02020603050405020304" pitchFamily="18" charset="0"/>
              </a:rPr>
              <a:t>Increased Costs of British Army Presence in America</a:t>
            </a:r>
          </a:p>
        </p:txBody>
      </p:sp>
      <p:sp>
        <p:nvSpPr>
          <p:cNvPr id="5" name="Content Placeholder 4">
            <a:extLst>
              <a:ext uri="{FF2B5EF4-FFF2-40B4-BE49-F238E27FC236}">
                <a16:creationId xmlns:a16="http://schemas.microsoft.com/office/drawing/2014/main" id="{A76B952B-FA1F-CE44-B35E-8B9C65BD7ACA}"/>
              </a:ext>
            </a:extLst>
          </p:cNvPr>
          <p:cNvSpPr>
            <a:spLocks noGrp="1"/>
          </p:cNvSpPr>
          <p:nvPr>
            <p:ph sz="half" idx="1"/>
          </p:nvPr>
        </p:nvSpPr>
        <p:spPr>
          <a:xfrm>
            <a:off x="482600" y="1825625"/>
            <a:ext cx="8266113" cy="4351338"/>
          </a:xfrm>
        </p:spPr>
        <p:txBody>
          <a:bodyPr rtlCol="0">
            <a:noAutofit/>
          </a:bodyPr>
          <a:lstStyle/>
          <a:p>
            <a:pPr fontAlgn="auto">
              <a:lnSpc>
                <a:spcPct val="150000"/>
              </a:lnSpc>
              <a:spcAft>
                <a:spcPts val="0"/>
              </a:spcAft>
              <a:defRPr/>
            </a:pPr>
            <a:r>
              <a:rPr lang="en-US" sz="1600" b="1" dirty="0">
                <a:latin typeface="Times New Roman" panose="02020603050405020304" pitchFamily="18" charset="0"/>
                <a:cs typeface="Times New Roman" panose="02020603050405020304" pitchFamily="18" charset="0"/>
              </a:rPr>
              <a:t>King George III </a:t>
            </a:r>
            <a:r>
              <a:rPr lang="en-US" sz="1600" dirty="0">
                <a:latin typeface="Times New Roman" panose="02020603050405020304" pitchFamily="18" charset="0"/>
                <a:cs typeface="Times New Roman" panose="02020603050405020304" pitchFamily="18" charset="0"/>
              </a:rPr>
              <a:t>was an unpredictable monarch. </a:t>
            </a:r>
          </a:p>
          <a:p>
            <a:pPr fontAlgn="auto">
              <a:lnSpc>
                <a:spcPct val="150000"/>
              </a:lnSpc>
              <a:spcAft>
                <a:spcPts val="0"/>
              </a:spcAft>
              <a:defRPr/>
            </a:pPr>
            <a:endParaRPr lang="en-US" sz="1600" dirty="0">
              <a:latin typeface="Times New Roman" panose="02020603050405020304" pitchFamily="18" charset="0"/>
              <a:cs typeface="Times New Roman" panose="02020603050405020304" pitchFamily="18" charset="0"/>
            </a:endParaRPr>
          </a:p>
          <a:p>
            <a:pPr fontAlgn="auto">
              <a:lnSpc>
                <a:spcPct val="150000"/>
              </a:lnSpc>
              <a:spcAft>
                <a:spcPts val="0"/>
              </a:spcAft>
              <a:defRPr/>
            </a:pPr>
            <a:r>
              <a:rPr lang="en-US" sz="1600" dirty="0">
                <a:latin typeface="Times New Roman" panose="02020603050405020304" pitchFamily="18" charset="0"/>
                <a:cs typeface="Times New Roman" panose="02020603050405020304" pitchFamily="18" charset="0"/>
              </a:rPr>
              <a:t>He refused to allow colonists to have representation in parliament and did not respond to their complaints</a:t>
            </a:r>
          </a:p>
          <a:p>
            <a:pPr fontAlgn="auto">
              <a:lnSpc>
                <a:spcPct val="150000"/>
              </a:lnSpc>
              <a:spcAft>
                <a:spcPts val="0"/>
              </a:spcAft>
              <a:defRPr/>
            </a:pPr>
            <a:endParaRPr lang="en-US" sz="1600" dirty="0">
              <a:latin typeface="Times New Roman" panose="02020603050405020304" pitchFamily="18" charset="0"/>
              <a:cs typeface="Times New Roman" panose="02020603050405020304" pitchFamily="18" charset="0"/>
            </a:endParaRPr>
          </a:p>
          <a:p>
            <a:pPr fontAlgn="auto">
              <a:lnSpc>
                <a:spcPct val="150000"/>
              </a:lnSpc>
              <a:spcAft>
                <a:spcPts val="0"/>
              </a:spcAft>
              <a:defRPr/>
            </a:pPr>
            <a:r>
              <a:rPr lang="en-US" sz="1600" dirty="0">
                <a:latin typeface="Times New Roman" panose="02020603050405020304" pitchFamily="18" charset="0"/>
                <a:cs typeface="Times New Roman" panose="02020603050405020304" pitchFamily="18" charset="0"/>
              </a:rPr>
              <a:t>He felt that the colonists should pay for the significant cost of the British Army protection in America. This had been paid for by British taxes during the French &amp; Indian War.</a:t>
            </a:r>
          </a:p>
          <a:p>
            <a:pPr marL="0" indent="0" fontAlgn="auto">
              <a:lnSpc>
                <a:spcPct val="150000"/>
              </a:lnSpc>
              <a:spcAft>
                <a:spcPts val="0"/>
              </a:spcAft>
              <a:buFont typeface="Arial" panose="020B0604020202020204" pitchFamily="34" charset="0"/>
              <a:buNone/>
              <a:defRPr/>
            </a:pPr>
            <a:endParaRPr lang="en-US" sz="1600" dirty="0">
              <a:latin typeface="Times New Roman" panose="02020603050405020304" pitchFamily="18" charset="0"/>
              <a:cs typeface="Times New Roman" panose="02020603050405020304" pitchFamily="18" charset="0"/>
            </a:endParaRPr>
          </a:p>
          <a:p>
            <a:pPr fontAlgn="auto">
              <a:lnSpc>
                <a:spcPct val="150000"/>
              </a:lnSpc>
              <a:spcAft>
                <a:spcPts val="0"/>
              </a:spcAft>
              <a:defRPr/>
            </a:pPr>
            <a:r>
              <a:rPr lang="en-US" sz="1600" dirty="0">
                <a:latin typeface="Times New Roman" panose="02020603050405020304" pitchFamily="18" charset="0"/>
                <a:cs typeface="Times New Roman" panose="02020603050405020304" pitchFamily="18" charset="0"/>
              </a:rPr>
              <a:t>Throughout all this, Britain set out to </a:t>
            </a:r>
            <a:r>
              <a:rPr lang="en-US" sz="1600" b="1" dirty="0">
                <a:latin typeface="Times New Roman" panose="02020603050405020304" pitchFamily="18" charset="0"/>
                <a:cs typeface="Times New Roman" panose="02020603050405020304" pitchFamily="18" charset="0"/>
              </a:rPr>
              <a:t>impose protectionist policies and tight regulations </a:t>
            </a:r>
            <a:r>
              <a:rPr lang="en-US" sz="1600" dirty="0">
                <a:latin typeface="Times New Roman" panose="02020603050405020304" pitchFamily="18" charset="0"/>
                <a:cs typeface="Times New Roman" panose="02020603050405020304" pitchFamily="18" charset="0"/>
              </a:rPr>
              <a:t>on American Colonists’ exports to recover costs of the war. </a:t>
            </a:r>
          </a:p>
        </p:txBody>
      </p:sp>
      <p:pic>
        <p:nvPicPr>
          <p:cNvPr id="6147" name="Content Placeholder 7">
            <a:extLst>
              <a:ext uri="{FF2B5EF4-FFF2-40B4-BE49-F238E27FC236}">
                <a16:creationId xmlns:a16="http://schemas.microsoft.com/office/drawing/2014/main" id="{7B972968-652F-4601-B3C5-A2C4EAADFAD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866188" y="1825625"/>
            <a:ext cx="2784475" cy="4351338"/>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F6BA0140-B286-4C31-A5BC-4461D605C80D}"/>
              </a:ext>
            </a:extLst>
          </p:cNvPr>
          <p:cNvSpPr>
            <a:spLocks noGrp="1" noChangeArrowheads="1"/>
          </p:cNvSpPr>
          <p:nvPr>
            <p:ph type="title"/>
          </p:nvPr>
        </p:nvSpPr>
        <p:spPr/>
        <p:txBody>
          <a:bodyPr/>
          <a:lstStyle/>
          <a:p>
            <a:pPr algn="ctr"/>
            <a:r>
              <a:rPr lang="en-US" altLang="en-US">
                <a:solidFill>
                  <a:srgbClr val="7030A0"/>
                </a:solidFill>
                <a:latin typeface="Times New Roman" panose="02020603050405020304" pitchFamily="18" charset="0"/>
                <a:cs typeface="Times New Roman" panose="02020603050405020304" pitchFamily="18" charset="0"/>
              </a:rPr>
              <a:t>The Cost of the Seven Years’ War  </a:t>
            </a:r>
          </a:p>
        </p:txBody>
      </p:sp>
      <p:pic>
        <p:nvPicPr>
          <p:cNvPr id="7170" name="Content Placeholder 6">
            <a:extLst>
              <a:ext uri="{FF2B5EF4-FFF2-40B4-BE49-F238E27FC236}">
                <a16:creationId xmlns:a16="http://schemas.microsoft.com/office/drawing/2014/main" id="{AD9E97AF-255C-44FE-AC7B-174A5B35AAB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p:pic>
      <p:sp>
        <p:nvSpPr>
          <p:cNvPr id="5" name="Content Placeholder 4">
            <a:extLst>
              <a:ext uri="{FF2B5EF4-FFF2-40B4-BE49-F238E27FC236}">
                <a16:creationId xmlns:a16="http://schemas.microsoft.com/office/drawing/2014/main" id="{059D1417-207E-2648-8DC8-3D168183658C}"/>
              </a:ext>
            </a:extLst>
          </p:cNvPr>
          <p:cNvSpPr>
            <a:spLocks noGrp="1"/>
          </p:cNvSpPr>
          <p:nvPr>
            <p:ph sz="half" idx="2"/>
          </p:nvPr>
        </p:nvSpPr>
        <p:spPr/>
        <p:txBody>
          <a:bodyPr rtlCol="0">
            <a:normAutofit fontScale="92500"/>
          </a:bodyPr>
          <a:lstStyle/>
          <a:p>
            <a:pPr fontAlgn="auto">
              <a:lnSpc>
                <a:spcPct val="150000"/>
              </a:lnSpc>
              <a:spcAft>
                <a:spcPts val="0"/>
              </a:spcAft>
              <a:defRPr/>
            </a:pPr>
            <a:r>
              <a:rPr lang="en-US" sz="2400" dirty="0">
                <a:latin typeface="Times New Roman" panose="02020603050405020304" pitchFamily="18" charset="0"/>
                <a:cs typeface="Times New Roman" panose="02020603050405020304" pitchFamily="18" charset="0"/>
              </a:rPr>
              <a:t>Even though Britain emerged victorious from the </a:t>
            </a:r>
            <a:r>
              <a:rPr lang="en-US" sz="2400" b="1" dirty="0">
                <a:latin typeface="Times New Roman" panose="02020603050405020304" pitchFamily="18" charset="0"/>
                <a:cs typeface="Times New Roman" panose="02020603050405020304" pitchFamily="18" charset="0"/>
              </a:rPr>
              <a:t>Seven Years’ War </a:t>
            </a:r>
            <a:r>
              <a:rPr lang="en-US" sz="2400" dirty="0">
                <a:latin typeface="Times New Roman" panose="02020603050405020304" pitchFamily="18" charset="0"/>
                <a:cs typeface="Times New Roman" panose="02020603050405020304" pitchFamily="18" charset="0"/>
              </a:rPr>
              <a:t>(in Europe) and the French &amp; Indian </a:t>
            </a:r>
            <a:r>
              <a:rPr lang="en-US" sz="2400" b="1" dirty="0">
                <a:latin typeface="Times New Roman" panose="02020603050405020304" pitchFamily="18" charset="0"/>
                <a:cs typeface="Times New Roman" panose="02020603050405020304" pitchFamily="18" charset="0"/>
              </a:rPr>
              <a:t>War</a:t>
            </a:r>
            <a:r>
              <a:rPr lang="en-US" sz="2400" dirty="0">
                <a:latin typeface="Times New Roman" panose="02020603050405020304" pitchFamily="18" charset="0"/>
                <a:cs typeface="Times New Roman" panose="02020603050405020304" pitchFamily="18" charset="0"/>
              </a:rPr>
              <a:t> (America), Britain’s debt rose sharply – up to 140 million Pounds Sterling! </a:t>
            </a:r>
          </a:p>
          <a:p>
            <a:pPr fontAlgn="auto">
              <a:lnSpc>
                <a:spcPct val="150000"/>
              </a:lnSpc>
              <a:spcAft>
                <a:spcPts val="0"/>
              </a:spcAft>
              <a:defRPr/>
            </a:pPr>
            <a:endParaRPr lang="en-US" sz="2400" dirty="0">
              <a:latin typeface="Times New Roman" panose="02020603050405020304" pitchFamily="18" charset="0"/>
              <a:cs typeface="Times New Roman" panose="02020603050405020304" pitchFamily="18" charset="0"/>
            </a:endParaRPr>
          </a:p>
          <a:p>
            <a:pPr fontAlgn="auto">
              <a:lnSpc>
                <a:spcPct val="150000"/>
              </a:lnSpc>
              <a:spcAft>
                <a:spcPts val="0"/>
              </a:spcAft>
              <a:defRPr/>
            </a:pPr>
            <a:r>
              <a:rPr lang="en-US" sz="2400" b="1" i="1" dirty="0">
                <a:solidFill>
                  <a:srgbClr val="C00000"/>
                </a:solidFill>
                <a:latin typeface="Times New Roman" panose="02020603050405020304" pitchFamily="18" charset="0"/>
                <a:cs typeface="Times New Roman" panose="02020603050405020304" pitchFamily="18" charset="0"/>
              </a:rPr>
              <a:t>How much would that be in today’s money?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3">
            <a:extLst>
              <a:ext uri="{FF2B5EF4-FFF2-40B4-BE49-F238E27FC236}">
                <a16:creationId xmlns:a16="http://schemas.microsoft.com/office/drawing/2014/main" id="{8E80B7D8-7814-4913-AE48-B231B84AB8F2}"/>
              </a:ext>
            </a:extLst>
          </p:cNvPr>
          <p:cNvSpPr>
            <a:spLocks noGrp="1" noChangeArrowheads="1"/>
          </p:cNvSpPr>
          <p:nvPr>
            <p:ph type="title"/>
          </p:nvPr>
        </p:nvSpPr>
        <p:spPr/>
        <p:txBody>
          <a:bodyPr/>
          <a:lstStyle/>
          <a:p>
            <a:r>
              <a:rPr lang="en-US" altLang="en-US">
                <a:solidFill>
                  <a:srgbClr val="7030A0"/>
                </a:solidFill>
                <a:latin typeface="Times New Roman" panose="02020603050405020304" pitchFamily="18" charset="0"/>
                <a:cs typeface="Times New Roman" panose="02020603050405020304" pitchFamily="18" charset="0"/>
              </a:rPr>
              <a:t>Taxation of Colonies </a:t>
            </a:r>
          </a:p>
        </p:txBody>
      </p:sp>
      <p:sp>
        <p:nvSpPr>
          <p:cNvPr id="8194" name="Content Placeholder 4">
            <a:extLst>
              <a:ext uri="{FF2B5EF4-FFF2-40B4-BE49-F238E27FC236}">
                <a16:creationId xmlns:a16="http://schemas.microsoft.com/office/drawing/2014/main" id="{6AB54985-58AF-4C67-87DE-BCC5602A6B87}"/>
              </a:ext>
            </a:extLst>
          </p:cNvPr>
          <p:cNvSpPr>
            <a:spLocks noGrp="1" noChangeArrowheads="1"/>
          </p:cNvSpPr>
          <p:nvPr>
            <p:ph sz="half" idx="1"/>
          </p:nvPr>
        </p:nvSpPr>
        <p:spPr/>
        <p:txBody>
          <a:bodyPr/>
          <a:lstStyle/>
          <a:p>
            <a:pPr>
              <a:lnSpc>
                <a:spcPct val="150000"/>
              </a:lnSpc>
            </a:pPr>
            <a:r>
              <a:rPr lang="en-US" altLang="en-US" sz="2000">
                <a:latin typeface="Times New Roman" panose="02020603050405020304" pitchFamily="18" charset="0"/>
                <a:cs typeface="Times New Roman" panose="02020603050405020304" pitchFamily="18" charset="0"/>
              </a:rPr>
              <a:t>The British decided to recoup the costs of all this military expenditure by introducing heavy taxes and strictly regulating American exports. </a:t>
            </a:r>
          </a:p>
        </p:txBody>
      </p:sp>
      <p:sp>
        <p:nvSpPr>
          <p:cNvPr id="6" name="Content Placeholder 5">
            <a:extLst>
              <a:ext uri="{FF2B5EF4-FFF2-40B4-BE49-F238E27FC236}">
                <a16:creationId xmlns:a16="http://schemas.microsoft.com/office/drawing/2014/main" id="{DC1212D9-EFBD-7148-BC22-D3EF487CFB61}"/>
              </a:ext>
            </a:extLst>
          </p:cNvPr>
          <p:cNvSpPr>
            <a:spLocks noGrp="1"/>
          </p:cNvSpPr>
          <p:nvPr>
            <p:ph sz="half" idx="2"/>
          </p:nvPr>
        </p:nvSpPr>
        <p:spPr/>
        <p:txBody>
          <a:bodyPr rtlCol="0">
            <a:normAutofit/>
          </a:bodyPr>
          <a:lstStyle/>
          <a:p>
            <a:pPr fontAlgn="auto">
              <a:spcAft>
                <a:spcPts val="0"/>
              </a:spcAft>
              <a:defRPr/>
            </a:pPr>
            <a:r>
              <a:rPr lang="en-US" sz="2000" b="1" dirty="0">
                <a:latin typeface="Times New Roman" panose="02020603050405020304" pitchFamily="18" charset="0"/>
                <a:cs typeface="Times New Roman" panose="02020603050405020304" pitchFamily="18" charset="0"/>
              </a:rPr>
              <a:t>1765 </a:t>
            </a:r>
            <a:r>
              <a:rPr lang="en-US" sz="2000" dirty="0">
                <a:latin typeface="Times New Roman" panose="02020603050405020304" pitchFamily="18" charset="0"/>
                <a:cs typeface="Times New Roman" panose="02020603050405020304" pitchFamily="18" charset="0"/>
              </a:rPr>
              <a:t>(</a:t>
            </a:r>
            <a:r>
              <a:rPr lang="en-US" sz="2000" b="1" dirty="0">
                <a:solidFill>
                  <a:srgbClr val="002060"/>
                </a:solidFill>
                <a:latin typeface="Times New Roman" panose="02020603050405020304" pitchFamily="18" charset="0"/>
                <a:cs typeface="Times New Roman" panose="02020603050405020304" pitchFamily="18" charset="0"/>
              </a:rPr>
              <a:t>The Stamp Act</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 a tax on written documents, </a:t>
            </a:r>
            <a:r>
              <a:rPr lang="en-US" sz="2000" dirty="0" err="1">
                <a:latin typeface="Times New Roman" panose="02020603050405020304" pitchFamily="18" charset="0"/>
                <a:cs typeface="Times New Roman" panose="02020603050405020304" pitchFamily="18" charset="0"/>
              </a:rPr>
              <a:t>e,g</a:t>
            </a:r>
            <a:r>
              <a:rPr lang="en-US" sz="2000" dirty="0">
                <a:latin typeface="Times New Roman" panose="02020603050405020304" pitchFamily="18" charset="0"/>
                <a:cs typeface="Times New Roman" panose="02020603050405020304" pitchFamily="18" charset="0"/>
              </a:rPr>
              <a:t>. wills,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marriage certificates, newspaper ads,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etc. </a:t>
            </a:r>
          </a:p>
          <a:p>
            <a:pPr marL="0" indent="0" fontAlgn="auto">
              <a:spcAft>
                <a:spcPts val="0"/>
              </a:spcAft>
              <a:buFont typeface="Arial" panose="020B0604020202020204" pitchFamily="34" charset="0"/>
              <a:buNone/>
              <a:defRPr/>
            </a:pPr>
            <a:endParaRPr lang="en-US" sz="2000" dirty="0">
              <a:latin typeface="Times New Roman" panose="02020603050405020304" pitchFamily="18" charset="0"/>
              <a:cs typeface="Times New Roman" panose="02020603050405020304" pitchFamily="18" charset="0"/>
            </a:endParaRPr>
          </a:p>
          <a:p>
            <a:pPr fontAlgn="auto">
              <a:spcAft>
                <a:spcPts val="0"/>
              </a:spcAft>
              <a:defRPr/>
            </a:pPr>
            <a:r>
              <a:rPr lang="en-US" sz="2000" b="1" dirty="0">
                <a:latin typeface="Times New Roman" panose="02020603050405020304" pitchFamily="18" charset="0"/>
                <a:cs typeface="Times New Roman" panose="02020603050405020304" pitchFamily="18" charset="0"/>
              </a:rPr>
              <a:t>1767</a:t>
            </a:r>
            <a:r>
              <a:rPr lang="en-US" sz="2000" dirty="0">
                <a:latin typeface="Times New Roman" panose="02020603050405020304" pitchFamily="18" charset="0"/>
                <a:cs typeface="Times New Roman" panose="02020603050405020304" pitchFamily="18" charset="0"/>
              </a:rPr>
              <a:t> (</a:t>
            </a:r>
            <a:r>
              <a:rPr lang="en-US" sz="2000" b="1" dirty="0">
                <a:solidFill>
                  <a:srgbClr val="7030A0"/>
                </a:solidFill>
                <a:latin typeface="Times New Roman" panose="02020603050405020304" pitchFamily="18" charset="0"/>
                <a:cs typeface="Times New Roman" panose="02020603050405020304" pitchFamily="18" charset="0"/>
              </a:rPr>
              <a:t>The Townshend Acts</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 a tax on oil, tea, glass, paint &amp; paper </a:t>
            </a:r>
          </a:p>
          <a:p>
            <a:pPr fontAlgn="auto">
              <a:spcAft>
                <a:spcPts val="0"/>
              </a:spcAft>
              <a:defRPr/>
            </a:pPr>
            <a:endParaRPr lang="en-US" sz="2000" dirty="0">
              <a:latin typeface="Times New Roman" panose="02020603050405020304" pitchFamily="18" charset="0"/>
              <a:cs typeface="Times New Roman" panose="02020603050405020304" pitchFamily="18" charset="0"/>
            </a:endParaRPr>
          </a:p>
          <a:p>
            <a:pPr fontAlgn="auto">
              <a:spcAft>
                <a:spcPts val="0"/>
              </a:spcAft>
              <a:defRPr/>
            </a:pPr>
            <a:r>
              <a:rPr lang="en-US" sz="2000" b="1" dirty="0">
                <a:latin typeface="Times New Roman" panose="02020603050405020304" pitchFamily="18" charset="0"/>
                <a:cs typeface="Times New Roman" panose="02020603050405020304" pitchFamily="18" charset="0"/>
              </a:rPr>
              <a:t>1774</a:t>
            </a:r>
            <a:r>
              <a:rPr lang="en-US" sz="2000"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The Intolerable Acts</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 a series of repressive acts aimed at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bringing the colonists under control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and to counteract protests, smuggling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and unrest</a:t>
            </a:r>
          </a:p>
          <a:p>
            <a:pPr fontAlgn="auto">
              <a:spcAft>
                <a:spcPts val="0"/>
              </a:spcAft>
              <a:defRPr/>
            </a:pP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BEAA1FAC-015A-488B-85EE-C76756DD9301}"/>
              </a:ext>
            </a:extLst>
          </p:cNvPr>
          <p:cNvSpPr>
            <a:spLocks noGrp="1" noChangeArrowheads="1"/>
          </p:cNvSpPr>
          <p:nvPr>
            <p:ph type="title"/>
          </p:nvPr>
        </p:nvSpPr>
        <p:spPr/>
        <p:txBody>
          <a:bodyPr/>
          <a:lstStyle/>
          <a:p>
            <a:pPr algn="ctr"/>
            <a:r>
              <a:rPr lang="en-US" altLang="en-US">
                <a:solidFill>
                  <a:srgbClr val="7030A0"/>
                </a:solidFill>
                <a:latin typeface="Times New Roman" panose="02020603050405020304" pitchFamily="18" charset="0"/>
                <a:cs typeface="Times New Roman" panose="02020603050405020304" pitchFamily="18" charset="0"/>
              </a:rPr>
              <a:t>The Townshend Act </a:t>
            </a:r>
            <a:br>
              <a:rPr lang="en-US" altLang="en-US">
                <a:solidFill>
                  <a:srgbClr val="7030A0"/>
                </a:solidFill>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(Foreword)</a:t>
            </a:r>
            <a:endParaRPr lang="en-US" altLang="en-US">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A0E4B03-7178-C940-B798-D341DBBAA8AE}"/>
              </a:ext>
            </a:extLst>
          </p:cNvPr>
          <p:cNvSpPr>
            <a:spLocks noGrp="1"/>
          </p:cNvSpPr>
          <p:nvPr>
            <p:ph idx="1"/>
          </p:nvPr>
        </p:nvSpPr>
        <p:spPr/>
        <p:txBody>
          <a:bodyPr rtlCol="0">
            <a:normAutofit lnSpcReduction="10000"/>
          </a:bodyPr>
          <a:lstStyle/>
          <a:p>
            <a:pPr marL="0" indent="0" algn="ctr" fontAlgn="auto">
              <a:lnSpc>
                <a:spcPct val="160000"/>
              </a:lnSpc>
              <a:spcAft>
                <a:spcPts val="0"/>
              </a:spcAft>
              <a:buFont typeface="Arial" panose="020B0604020202020204" pitchFamily="34" charset="0"/>
              <a:buNone/>
              <a:defRPr/>
            </a:pPr>
            <a:r>
              <a:rPr lang="en-IE" sz="2000" b="1" i="1" dirty="0">
                <a:latin typeface="Times New Roman" panose="02020603050405020304" pitchFamily="18" charset="0"/>
                <a:cs typeface="Times New Roman" panose="02020603050405020304" pitchFamily="18" charset="0"/>
              </a:rPr>
              <a:t>“AN ACT for granting certain duties in the British colonies and plantations in America; for allowing a drawback of the duties of customs upon the exportation from this kingdom, of coffee and cocoa nuts of the produce of the said colonies or plantations; for discontinuing the drawbacks payable on china earthen ware exported to America; and for more effectually preventing the clandestine running of goods in the said colonies and plantations.”</a:t>
            </a:r>
          </a:p>
          <a:p>
            <a:pPr marL="0" indent="0" fontAlgn="auto">
              <a:lnSpc>
                <a:spcPct val="150000"/>
              </a:lnSpc>
              <a:spcAft>
                <a:spcPts val="0"/>
              </a:spcAft>
              <a:buFont typeface="Arial" panose="020B0604020202020204" pitchFamily="34" charset="0"/>
              <a:buNone/>
              <a:defRPr/>
            </a:pPr>
            <a:endParaRPr lang="en-IE" sz="2000" i="1" dirty="0">
              <a:latin typeface="Times New Roman" panose="02020603050405020304" pitchFamily="18" charset="0"/>
              <a:cs typeface="Times New Roman" panose="02020603050405020304" pitchFamily="18" charset="0"/>
            </a:endParaRPr>
          </a:p>
          <a:p>
            <a:pPr marL="0" indent="0" fontAlgn="auto">
              <a:lnSpc>
                <a:spcPct val="150000"/>
              </a:lnSpc>
              <a:spcAft>
                <a:spcPts val="0"/>
              </a:spcAft>
              <a:buFont typeface="Arial" panose="020B0604020202020204" pitchFamily="34" charset="0"/>
              <a:buNone/>
              <a:defRPr/>
            </a:pPr>
            <a:endParaRPr lang="en-IE" sz="2000" dirty="0">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r>
              <a:rPr lang="en-IE" sz="2400" dirty="0">
                <a:solidFill>
                  <a:srgbClr val="C00000"/>
                </a:solidFill>
                <a:latin typeface="Times New Roman" panose="02020603050405020304" pitchFamily="18" charset="0"/>
                <a:cs typeface="Times New Roman" panose="02020603050405020304" pitchFamily="18" charset="0"/>
              </a:rPr>
              <a:t>Q. What was Britain trying to prevent by the imposition of this tax?</a:t>
            </a:r>
            <a:r>
              <a:rPr lang="en-IE" dirty="0"/>
              <a:t/>
            </a:r>
            <a:br>
              <a:rPr lang="en-IE" dirty="0"/>
            </a:b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941653AF-2EF5-458E-A61A-2259550B017C}"/>
              </a:ext>
            </a:extLst>
          </p:cNvPr>
          <p:cNvSpPr>
            <a:spLocks noGrp="1" noChangeArrowheads="1"/>
          </p:cNvSpPr>
          <p:nvPr>
            <p:ph type="title"/>
          </p:nvPr>
        </p:nvSpPr>
        <p:spPr/>
        <p:txBody>
          <a:bodyPr/>
          <a:lstStyle/>
          <a:p>
            <a:pPr algn="ctr"/>
            <a:r>
              <a:rPr lang="en-US" altLang="en-US" u="sng">
                <a:solidFill>
                  <a:srgbClr val="7030A0"/>
                </a:solidFill>
                <a:latin typeface="Times New Roman" panose="02020603050405020304" pitchFamily="18" charset="0"/>
                <a:cs typeface="Times New Roman" panose="02020603050405020304" pitchFamily="18" charset="0"/>
              </a:rPr>
              <a:t>The Intolerable Acts</a:t>
            </a:r>
            <a:r>
              <a:rPr lang="en-US" altLang="en-US">
                <a:solidFill>
                  <a:srgbClr val="7030A0"/>
                </a:solidFill>
                <a:latin typeface="Times New Roman" panose="02020603050405020304" pitchFamily="18" charset="0"/>
                <a:cs typeface="Times New Roman" panose="02020603050405020304" pitchFamily="18" charset="0"/>
              </a:rPr>
              <a:t>: </a:t>
            </a:r>
            <a:br>
              <a:rPr lang="en-US" altLang="en-US">
                <a:solidFill>
                  <a:srgbClr val="7030A0"/>
                </a:solidFill>
                <a:latin typeface="Times New Roman" panose="02020603050405020304" pitchFamily="18" charset="0"/>
                <a:cs typeface="Times New Roman" panose="02020603050405020304" pitchFamily="18" charset="0"/>
              </a:rPr>
            </a:br>
            <a:r>
              <a:rPr lang="en-US" altLang="en-US" sz="2800">
                <a:solidFill>
                  <a:srgbClr val="7030A0"/>
                </a:solidFill>
                <a:latin typeface="Times New Roman" panose="02020603050405020304" pitchFamily="18" charset="0"/>
                <a:cs typeface="Times New Roman" panose="02020603050405020304" pitchFamily="18" charset="0"/>
              </a:rPr>
              <a:t>The Boston Port Act</a:t>
            </a:r>
            <a:endParaRPr lang="en-US" altLang="en-US">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BA15E01-0184-8544-B5D3-8EA8C9103880}"/>
              </a:ext>
            </a:extLst>
          </p:cNvPr>
          <p:cNvSpPr>
            <a:spLocks noGrp="1"/>
          </p:cNvSpPr>
          <p:nvPr>
            <p:ph idx="1"/>
          </p:nvPr>
        </p:nvSpPr>
        <p:spPr/>
        <p:txBody>
          <a:bodyPr rtlCol="0">
            <a:normAutofit lnSpcReduction="10000"/>
          </a:bodyPr>
          <a:lstStyle/>
          <a:p>
            <a:pPr marL="0" indent="0" algn="ctr" fontAlgn="auto">
              <a:lnSpc>
                <a:spcPct val="150000"/>
              </a:lnSpc>
              <a:spcAft>
                <a:spcPts val="0"/>
              </a:spcAft>
              <a:buFont typeface="Arial" panose="020B0604020202020204" pitchFamily="34" charset="0"/>
              <a:buNone/>
              <a:defRPr/>
            </a:pPr>
            <a:r>
              <a:rPr lang="en-IE" b="1" i="1" dirty="0">
                <a:latin typeface="Times New Roman" panose="02020603050405020304" pitchFamily="18" charset="0"/>
                <a:cs typeface="Times New Roman" panose="02020603050405020304" pitchFamily="18" charset="0"/>
              </a:rPr>
              <a:t>“AN ACT to discontinue, in such manner, and for or such time as are therein mentioned, the landing and discharging, lading or shipping, of goods, wares, and merchandise, at the town, and within the harbour, of Boston, in the province of </a:t>
            </a:r>
            <a:r>
              <a:rPr lang="en-IE" b="1" i="1" dirty="0" err="1">
                <a:latin typeface="Times New Roman" panose="02020603050405020304" pitchFamily="18" charset="0"/>
                <a:cs typeface="Times New Roman" panose="02020603050405020304" pitchFamily="18" charset="0"/>
              </a:rPr>
              <a:t>Massachuset's</a:t>
            </a:r>
            <a:r>
              <a:rPr lang="en-IE" b="1" i="1" dirty="0">
                <a:latin typeface="Times New Roman" panose="02020603050405020304" pitchFamily="18" charset="0"/>
                <a:cs typeface="Times New Roman" panose="02020603050405020304" pitchFamily="18" charset="0"/>
              </a:rPr>
              <a:t> Bay, in North America.”</a:t>
            </a:r>
          </a:p>
          <a:p>
            <a:pPr marL="0" indent="0" algn="ctr" fontAlgn="auto">
              <a:lnSpc>
                <a:spcPct val="150000"/>
              </a:lnSpc>
              <a:spcAft>
                <a:spcPts val="0"/>
              </a:spcAft>
              <a:buFont typeface="Arial" panose="020B0604020202020204" pitchFamily="34" charset="0"/>
              <a:buNone/>
              <a:defRPr/>
            </a:pPr>
            <a:endParaRPr lang="en-IE" i="1" dirty="0">
              <a:latin typeface="Times New Roman" panose="02020603050405020304" pitchFamily="18" charset="0"/>
              <a:cs typeface="Times New Roman" panose="02020603050405020304" pitchFamily="18" charset="0"/>
            </a:endParaRPr>
          </a:p>
          <a:p>
            <a:pPr marL="0" indent="0" fontAlgn="auto">
              <a:lnSpc>
                <a:spcPct val="150000"/>
              </a:lnSpc>
              <a:spcAft>
                <a:spcPts val="0"/>
              </a:spcAft>
              <a:buFont typeface="Arial" panose="020B0604020202020204" pitchFamily="34" charset="0"/>
              <a:buNone/>
              <a:defRPr/>
            </a:pPr>
            <a:r>
              <a:rPr lang="en-IE" sz="2000" b="1" dirty="0">
                <a:solidFill>
                  <a:srgbClr val="C00000"/>
                </a:solidFill>
                <a:latin typeface="Times New Roman" panose="02020603050405020304" pitchFamily="18" charset="0"/>
                <a:cs typeface="Times New Roman" panose="02020603050405020304" pitchFamily="18" charset="0"/>
              </a:rPr>
              <a:t>Q. Give one reason why the British Government might impose the controls stated above.</a:t>
            </a:r>
            <a:endParaRPr lang="en-US" sz="2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639</Words>
  <Application>Microsoft Office PowerPoint</Application>
  <PresentationFormat>Widescreen</PresentationFormat>
  <Paragraphs>49</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The 13 Colonies </vt:lpstr>
      <vt:lpstr>Background to Revolution </vt:lpstr>
      <vt:lpstr>The Ohio River Valley</vt:lpstr>
      <vt:lpstr>Territorial Outcomes of French &amp; Indian War </vt:lpstr>
      <vt:lpstr>Increased Costs of British Army Presence in America</vt:lpstr>
      <vt:lpstr>The Cost of the Seven Years’ War  </vt:lpstr>
      <vt:lpstr>Taxation of Colonies </vt:lpstr>
      <vt:lpstr>The Townshend Act  (Foreword)</vt:lpstr>
      <vt:lpstr>The Intolerable Acts:  The Boston Port Act</vt:lpstr>
      <vt:lpstr>The Colonists’ Response</vt:lpstr>
      <vt:lpstr>PowerPoint Presentation</vt:lpstr>
      <vt:lpstr>The First Continental Congress (1774)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13 Colonies</dc:title>
  <dc:creator>Microsoft Office User</dc:creator>
  <cp:lastModifiedBy>Teacher</cp:lastModifiedBy>
  <cp:revision>11</cp:revision>
  <dcterms:created xsi:type="dcterms:W3CDTF">2019-04-01T23:16:52Z</dcterms:created>
  <dcterms:modified xsi:type="dcterms:W3CDTF">2020-09-07T16:06:27Z</dcterms:modified>
</cp:coreProperties>
</file>